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разберём, когда векторы перпендикулярны, и как это связано с прямым углом.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векторов и ортогональные векторы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Ортогональность помогает решать задачи на прямые углы в геометрии и на координатной плоскости. Связь с работой транспортировка — это скалярное произведение: по нему можно проверить «перпендикулярно или нет» без рисунка, быстро и точно.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7–8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«перпендикулярности» связано именно с величиной угла: если угол равен 90°, направления образуют прямой угол. Тогда часто говорят, что векторы ортогональны.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способов записи — через число градусов: 0°, 90°, 180°. Когда в задаче нужен «прямой угол», это превращается в проверку условия на 90° — и его удобно выражать через скалярное произведение.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двумя векторами понимают как угол между их направлениями. Для него важна одна общая вершина, где векторы начинаются, а дальше рассматривают поворот от одного направления к другому.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«угол между векторами»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= 90°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имеет величину 90°. В геометрии на чертеже его отмечают маленьким квадратом у вершины. В задачах с векторами роль «вершины угла» играет общая точка начала направлений.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переводится на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вектора направлены так, что угол между ними 90°, их называют ортогональными. Это обозначают словами «перпендикулярные векторы» или используют знак перпендикулярности, аналогично тому, как отмечают прямой угол.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между направлениями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между векторами 90°, скалярное произведение становится нулём. Это и есть точный критерий ортогональности в координатной форме.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при прямом угле появляется особое значение. Именно в точке 90° скалярное произведение даёт удобную проверку ортогональности.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примеры 30°, 90°, 120° (без статистических данных)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величине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Ортогональность векторов: ключевые идеи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между векторами равен 90°, их называют ортогональными. На практике это означает «направления перпендикулярны», как в школьной задаче с отметкой прямого угла.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сравнивать не длины, а именно направления. Векторы могут быть разной длины, но оставаться ортогональными, если поворот от одного направления к другому ровно 90°.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скалярное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векторов даёт число, связанное с косинусом угла. При угле 90° косинус равен нулю, значит скалярное произведение тоже равно нулю.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72931"/>
            <a:ext cx="5955300" cy="35819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из темы углов и проверка по определению скалярного произведения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ортогональность (и отличить её от «почти»)
</a:t>
            </a:r>
            <a:endParaRPr lang="en-US" sz="2775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признакам на рисунке и по числам сделать вывод: ортогональны ли векторы, или угол не равен 90°.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ортогональности — равенство 90°. В координатной форме это соответствует тому, что скалярное произведение равно нулю.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ортогональности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векторы/их координаты, затем вычисляют угол или проверяют условие через скалярное произведение.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геометрии вершина прямого угла — это точка, где «сходятся» два направления. Поэтому ортогональность векторов естественно возникает в прямоугольниках, на клетчатой бумаге и в чертежах с осями.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плоскости можно просто взять координаты векторов и вычислить их скалярное произведение. Если оно равно нулю, значит направления перпендикулярны, даже если рисунок не помогает точно оценить угол.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перпендикулярными называют не только векторы, но и направления отрезков: если два отрезка лежат на перпендикулярных прямых, говорят о перпендикулярности направлений. Вектор удобно описывает такое направление.
</a:t>
            </a:r>
            <a:endParaRPr lang="en-US" sz="146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Ортогональные отрезки и «лучи» в координатах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тетрадной клетке легко увидеть пары направлений, которые образуют прямые углы. Если мысленно провести два вектора вдоль сторон клетки, они будут ортогональны. Такие примеры помогают понять, что «90°» — это не только отметка на рисунке, но и проверяемое свойство направлений.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Уголки в тетради и на листе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часто встречаются прямоугольные элементы: рамки, дверные проёмы, стойки мебели. Соседние направления у них перпендикулярны. Это хороший образ для идеи: вектор можно заменить направлением стороны, а ортогональность затем проверить через скалярное произведение.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Рамки и дверные проёмы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в координатной плоскости задают «две перпендикулярные линии», относительно которых удобно строить векторы. Векторы, направленные вдоль осей, обычно ортогональны. Поэтому в задачах часто сначала сравнивают направления, а затем подтверждают результат вычислением.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 окне координат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Ортогональные направления в окружающих предметах
</a:t>
            </a:r>
            <a:endParaRPr lang="en-US" sz="31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фигурах прямые углы легко «считываются» по угловым отметкам: чем больше прямоугольных участков и сеточной структуры, тем больше прямых углов.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чаще всего прямые углы появляются у фигур с прямоугольными сторонами и чёткой геометрией «по клеткам».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примеры для учебного обсуждения; значения соответствуют типовым рисункам.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фигурах встречаются прямые углы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транспортиром ориентируйтесь на шкалу и отмечайте, на сколько градусов совпадает вторая сторона. Так проще проверять прямой угол и перпендикулярность.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измерений углов транспортиром (учебные требования к точности в задачах).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59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1°
</a:t>
            </a:r>
            <a:pPr algn="ctr" indent="0" marL="0">
              <a:lnSpc>
                <a:spcPct val="120004"/>
              </a:lnSpc>
              <a:buNone/>
            </a:pPr>
            <a:r>
              <a:rPr lang="en-US" sz="89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9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школьных измерений обычно составляет один градус, поэтому небольшие отклонения допустимы при проверке на 90°.
</a:t>
            </a:r>
            <a:endParaRPr lang="en-US" sz="35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угольник так, чтобы его ребро совпало с заданной прямой, а рабочая сторона прошла через нужную точку. Затем проведите линию по краю угольника до пересечения с чертежом.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угольника нет, используйте линейку и карандаш: через точку на прямой проведите вспомогательную линию, затем отметьте угол 90° по разметке. После этого аккуратно обозначьте перпендикуляр.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«задаёт» направление высоты. Поэтому его удобно применять, когда в треугольнике нужно опустить высоту на сторону или восстановить перпендикуляр к ребру прямоугольника.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помогает в построениях симметрии: ось симметрии обычно связана с прямыми углами. Точное проведение 90° делает дальнейшие шаги по чертежу наглядными и проверяемыми.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углов в школьной геометрии (7 класс).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и их свойств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различают по величине в градусах: острый, прямой и тупой — это три основные категории для школьных задач.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— сравнение величины с 90°: от этого напрямую зависит тип угла и способы проверки на чертеже.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перпендикулярности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задач на перпендикулярность по чертежу или после построения.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провести высоту, в нужной точке к стороне строят перпендикуляр. Получившаяся прямая образует угол 90° и превращает задачу о треугольнике в более наглядную: высота помогает находить площади и стороны по свойствам фигур.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каждая пара соседних сторон перпендикулярна, поэтому прямые углы можно отмечать сразу. При построении чертежа сначала задают длины сторон, а затем проверяют, что углы действительно равны 90°, используя угольник или транспортир.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«по прямым углам»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симметрию часто нужно найти линию, которая делит фигуру на зеркальные части. Для этого применяют построения с прямыми углами: перпендикулярные направления позволяют точно восстановить положение точек и границ по заданной оси.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и перпендикуляр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построения в геометрии 7 класса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ошибка возникает не в «теории», а в проверке: угол могут не измерить или принять за 90° похожую разметку.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пропущенная проверка ведёт к неверному выводу. Поэтому сравнение с 90° — ключевой шаг перед записью результата.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типичных ошибок из методических разборов; диаграмма показывает их набор, а не статистику по классу.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при изучении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 рисунке все прямые углы в прямоугольнике и квадрате. Отметьте вершины, где можно уверенно поставить угловые квадратики, и посчитайте их общее число.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перпендикулярны ли две прямые по чертежу. Для проверки используйте транспортир: найдите угол между линиями и сравните его с 90°.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прямой угол от заданного луча: через указанную точку проведите линию так, чтобы между лучом и новой прямой получился угол 90°. Проверьте результат угольником.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угла по величине и распределите их на острые, прямые и тупые. Для этого последовательно оцените каждый угол относительно 90° и убедитесь в корректности отметок.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для закрепления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69267"/>
            <a:ext cx="5955300" cy="33892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и обозначения школьного курса геометрии (7 класс).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сведения урока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опорные записи помогают быстро ориентироваться: что такое прямой угол, как обозначают перпендикулярность и чем её проверяют.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основных ситуациях ключевое число — 90°: оно связывает прямые углы, перпендикулярные направления и проверку на чертеже.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угла, прямого угла и перпендикулярных прямых образуют основу для геометрии 7 класса. Прямой угол равен 90°, а перпендикулярность подтверждают измерением и построениями на чертеже.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— это 90° на практике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2026-05-12T02:24:37Z</dcterms:created>
  <dcterms:modified xsi:type="dcterms:W3CDTF">2026-05-12T02:24:37Z</dcterms:modified>
</cp:coreProperties>
</file>