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показывает, когда три отрезка могут образовать треугольник.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заранее понять, построится ли треугольник по заданным длинам. Оно нужно в черчении, геометрических задачах и при проверке измерений в простых практических ситуациях.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неравенства треугольника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 a, b и c нужно убедиться, что сумма любых двух сторон больше третьей. Например, a + b должно быть больше c, иначе фигура не замкнётся.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условия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 проверить только одно неравенство. Должны одновременно выполняться три соотношения: a + b &gt; c, a + c &gt; b и b + c &gt; a.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существовании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условие нарушено, треугольник с такими сторонами построить нельзя. Если все три выполняются, треугольник существует и может быть изображён на чертеже.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конкретных числах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435350"/>
            <a:ext cx="32736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длин 3 см, 4 см и 6 см все проверки выполняются: 3 + 4 &gt; 6, 3 + 6 &gt; 4, 4 + 6 &gt; 3. Значит, треугольник существует.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798625" y="1435353"/>
            <a:ext cx="32736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Неподходящий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длин 2 см, 3 см и 6 см условие 2 + 3 &gt; 6 не выполняется. Поэтому такие отрезки не смогут соединиться в треугольник.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наборы длин дают треугольник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выполнена по правилу неравенства треугольника; данные учебные, без внешнего источника.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решает не общая сумма, а сравнение двух меньших сторон с самой большой.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Наборы 2, 3, 4; 3, 4, 6; 5, 5, 9 подходят. Набор 1, 2, 4 не подходит: сумма двух меньших сторон слишком мала.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наборов сторон по таблице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сумму двух меньших сторон с самой длинной и сделать вывод о возможности построения.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найти самую длинную сторону и сравнить её с суммой двух других. Если сумма больше, треугольник существует.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правилу неравенства треугольника.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90505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6244" y="190505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5394" y="1905053"/>
            <a:ext cx="230213" cy="263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равенство не подходит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даёт линию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двух сторон равна третьей, отрезки выстраиваются на одной прямой. У фигуры не появляется угол, поэтому это ещё не треугольник.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знак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неравенстве треугольника нужен знак больше, а не больше или равно. Только тогда есть запас длины, который позволяет сторонам сомкнуться в фигуру.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2, 3 и 5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2 см, 3 см и 5 см дают сложенную линию без замкнутого контура. Такой набор не образует треугольник, потому что одна сторона полностью совпадает с суммой двух других.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существования треугольника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проверку сторон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это правило в жизни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Каркасы и мосты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элементы часто используют в каркасах, фермах и мостовых конструкциях. Такая форма хорошо сохраняет очертания при нагрузке, поэтому инженеры стремятся включать её в опоры и усиления. Перед сборкой важно убедиться, что выбранные отрезки действительно могут замкнуться в треугольник.
</a:t>
            </a:r>
            <a:endParaRPr lang="en-US" sz="1054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из палочек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опытах правило легко проверить на палочках, соломинках или спичках. Если два отрезка вместе короче третьего, фигура не соберётся. Это наглядно показывает, почему одни наборы деталей подходят, а другие превращаются только в незамкнутую ломаную.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это правило помогает быстро оценить, возможно ли построение по заданным размерам. Оно также позволяет заметить ошибку в измерениях, если числа не удовлетворяют условию. Такой контроль особенно полезен в задачах, где важна точность длины.
</a:t>
            </a:r>
            <a:endParaRPr lang="en-US" sz="10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суммы двух сторон и третьей стороны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правилу неравенства треугольника; вычисления выполнены по заданным значениям.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 не только выполнение условия, но и запас по длине для каждого случая.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сравнение показывает, насколько сумма двух сторон превышает третью. Чем больше запас, тем надёжнее выполняется условие существования треугольника.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сторона — удобная проверка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длинную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среди трёх данных отрезков выделяют самый длинный. Именно с ним удобнее всего сравнивать две другие стороны, потому что проверка становится короче и понятнее.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860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Сложите две остальные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наибольшей стороны складывают две меньшие. Если их сумма строго больше самой длинной стороны, значит, из этих отрезков можно составить треугольник.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982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условие выполнено, треугольник существует; если нет, построение невозможно. Такой способ экономит время и помогает быстро проверять ответы в геометрических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может принимать третья сторона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сторона треугольника должна быть строго больше разности двух других сторон и строго меньше их суммы. Таблица показывает это на нескольких парах чисел.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всегда задаются двумя условиями: третья сторона не может быть слишком маленькой и не может быть слишком большой. Значения внутри промежутка подходят, а на границах — нет.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неравенства треугольника,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периметром треугольника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 — это сумма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 находят сложением всех трёх сторон. Это полезно для измерений и задач, но само по себе ещё не говорит, существует ли такая фигура.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сумма не гарантирует фигуру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общий периметр кажется большим, треугольник может не получиться. Важно, чтобы стороны были распределены так, чтобы любая пара могла «дотянуться» до третьей.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важнее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существования треугольника нужно не просто сложить числа, а проверить их соотношение. Именно правило неравенства отвечает на вопрос, можно ли замкнуть фигуру.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неудачей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1, 2 и 10 даёт сумму 13, но треугольник не строится. Две короткие стороны слишком малы по сравнению с длинной, поэтому условие не выполняется.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причины, почему треугольник не строится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аналитическая схема по типичным ошибкам при проверке неравенства треугольника
</a:t>
            </a:r>
            <a:endParaRPr lang="en-US" sz="667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становится надёжнее, если каждый раз действовать по одному и тому же правилу и не торопиться с выводом после первой же подходящей суммы.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связана с неверным знаком сравнения. Остальные причины встречаются реже, но каждая может привести к неправильному ответу в задаче.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на чертеже и из моделей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начинается с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проводить линии циркулем и линейкой, полезно проверить длины сторон. Если правило неравенства выполняется, можно смело приступать к построению. Если нет, чертёж заранее обречён на неудачу, и лучше выбрать другие размеры.
</a:t>
            </a:r>
            <a:endParaRPr lang="en-US" sz="1146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из трёх палочек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легко проверить и без бумаги: достаточно взять три палочки, соломинки или спички. Когда детали соединяются в замкнутую фигуру, правило выполнено; если получается только ломаная линия, одной стороны не хватает для замыкания.
</a:t>
            </a:r>
            <a:endParaRPr lang="en-US" sz="1148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проверке сторон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через «больше или равно»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заменить строгий знак больше на «больше или равно». При равенстве получается не треугольник, а фигура без угла, поэтому нужно требовать именно строгое превышение.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только одного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проверяют лишь одну пару сторон и спешат с выводом. Но для треугольника должны выполняться сразу все три неравенства, иначе ответ может оказаться неверным.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та опорная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нужно две меньшие стороны с самой длинной. Если взять для проверки любую сторону, можно ошибиться и объявить существующим треугольник, который на самом деле построить нельзя.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только на периметр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думают, что достаточен большой периметр. Это не так: важна не только сумма всех сторон, но и их правильное соотношение друг с другом.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существование треугольника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проверки трёх данных длин сторон по правилу неравенства треугольника.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Допустимые значения третьей стороны для разных пар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неравенства треугольника, 7 класс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отрезке отмечен не один ответ, а целый промежуток. Это показывает, что третья сторона может меняться, если остаётся между двумя границами.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пары существует диапазон допустимых значений, а не одно единственное число. Нижняя граница задаётся разностью, верхняя — суммой двух сторон.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45463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71713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правило неравенства треугольника в геометрии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заранее понять, получится ли треугольник по заданным сторонам. Это особенно полезно в задачах на построение, где важно не тратить время на невозможный чертёж.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измерениях получились числа, нарушающие правило, значит, где-то допущена ошибка. Так неравенство треугольника помогает проверять аккуратность работы с линейкой и чертежом.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чисел и фигур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показывает, что числа описывают геометрические объекты не сами по себе, а через отношения между ними. Сложение и сравнение сразу дают ответ о возможности фигуры.
</a:t>
            </a:r>
            <a:endParaRPr lang="en-US" sz="10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можно построить только тогда, когда сумма любых двух его сторон строго больше третьей. Это простое правило помогает быстро проверять длины, решать задачи и понимать свойства фигур.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2026-05-28T23:38:33Z</dcterms:created>
  <dcterms:modified xsi:type="dcterms:W3CDTF">2026-05-28T23:38:33Z</dcterms:modified>
</cp:coreProperties>
</file>