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стих о подарке, который дарит улыбку и благодарность.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Благинина «Подарок»: добро, забота и радость маленького сюрприза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Благинина: поэтесса, которая понимала детское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Елена Благинина писала для детей просто и душевно. Её стихи близки школьникам: в них есть семья, добрые поступки, уют и ясные чувства, которые легко узнать в жизни.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подарок, который вызывает ожидание и радость. Важнее всего не вещь сама по себе, а доброе чувство, вложенное в неё.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стихотворение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в тексте становится знаком внимания и любви. Он показывает, что человек подумал о близком, захотел его порадовать и сделать день светлее.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сюжетом звучит праздничное настроение. Читатель чувствует благодарность, улыбку и тихую радость, как будто сам оказался рядом с этим сюрпризом.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подарок становится знаком доброты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момент в доме
</a:t>
            </a:r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стоит маленькая коробочка, перевязанная ленточкой, а рядом — ребёнок с любопытным взглядом. В комнате тихо и тепло, и от этого простой сюрприз кажется особенно радостным и важным.
</a:t>
            </a:r>
            <a:endParaRPr lang="en-US" sz="111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с заботой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выбирал этот подарок не наспех, а с вниманием. Поэтому он выглядит не просто красивой вещью, а тёплым знаком дружбы, который хочется беречь и вспоминать с улыбкой.
</a:t>
            </a:r>
            <a:endParaRPr lang="en-US" sz="1143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от маленького чуда
</a:t>
            </a:r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свёрток наконец открыт, в комнате будто становится светлее. Улыбки, добрые слова и ощущение праздника делают обычный день похожим на маленькое чудо, которое запоминается надолго.
</a:t>
            </a:r>
            <a:endParaRPr lang="en-US" sz="11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01412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77582"/>
            <a:ext cx="673200" cy="538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подарок так дорог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есть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дорог не ценой, а тем, что его выбирали с добрым сердцем. Ребёнок чувствует: о нём подумали и захотели сделать приятно.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приносит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сюрприз вызывает улыбку, потому что несёт ожидание праздника. В этом и состоит его сила: он дарит светлое настроение.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вниманию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важно увидеть, что добрый поступок начинается с простого внимания. Подарок показывает, как приятно радовать другого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Благинина пишет очень просто, поэтому текст легко понимать даже первоклассникам. В нём нет сложных выражений, а смысл сразу становится ясным и близким.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ласковые слова создают мягкое звучание. Они помогают передать нежность, заботу и доброжелательное отношение к человеку, которому дарят подарок.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 делает стихотворение удобным для чтения вслух. Его легко слушать, запоминать и повторять, словно добрую и спокойную песенку.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звучанию стихотворение напоминает спокойный разговор в кругу близких людей. Оно читается ровно и без спешки, поэтому каждое слово звучит особенно тепло и понятно.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ритм помогает передать радостное ожидание и мягкую улыбку автора. Для иллюстрации подойдут ленточка, открытка, коробочка и счастливое лицо ребёнка.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тема — семья и домашний уют. Подарок в таком мире воспринимается не как вещь, а как часть тёплого общения между близкими людьми.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стихотворения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тема — благодарность. Получив добро, герой чувствует не только радость, но и желание ответить тем же, чтобы хорошее настроение продолжалось.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тема — забота. Стихотворение показывает, как важно замечать другого человека и делать для него что-то приятное, пусть даже совсем небольшое.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тема — праздник и умение радоваться простым вещам. Счастье рождается из любви, внимания и маленького сюрприза, а не из его размера.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радости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маленький подарок превращается в тёплое воспоминание.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интонации помогают удержать внимание ребёнка. Они делают стихотворение звучным, а главное чувство — радость подарка — особенно заметным.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Мелодичные созвучия создают спокойный, ласковый тон. Из-за этого стихотворение читается почти как напев, а настроение становится ещё теплее и светлее.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образы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Благинина рисует понятные картины: подарок, улыбку, домашний уют, праздничный миг. Ребёнок легко представляет всё это и сразу чувствует настроение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дома в стихотворении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стихотворении показан как место, где человеку спокойно и радостно. Здесь ждут добрые слова, улыбки близких и тихое ощущение праздника, которое делает обычный вечер особенным.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таком уютном пространстве подарок звучит особенно тепло. Он становится не просто вещью, а знаком любви, внимания и ожидания маленького чуда.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заботу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понимает, что подарок появился не случайно, а потому что кто-то подумал о нём заранее.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Благодарить за добро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чувство признательности: приятно не только получать, но и ценить внимание, с которым подарок был сделан.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добром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возникает желание самому радовать других, чтобы доброта продолжалась и становилась привычкой.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увидеть, что дружба проявляется в простых поступках. Доброе слово, аккуратный подарок или рисунок от души в школьной жизни очень ценны.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школьной жизнью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Первоклассники легко узнают в стихотворении знакомые ситуации: день рождения в классе, открытку от друга, поздравление учителя или маленький сюрприз после уроков.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близок детям ещё и потому, что праздник в классе всегда связан с ожиданием радости. Такие впечатления запоминаются и объединяют ребят.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светло и спокойно, поэтому сразу создаёт ощущение праздника. В нём чувствуется предвкушение приятного события и тихая радость от сюрприза.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и 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подарка остаётся тёплое чувство благодарности. Читателю хочется улыбнуться, потому что добро в этом стихотворении очень простое и очень человеческое.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не терять мысль и читать без трудности. Ребёнок быстро улавливает, о чём идёт речь, и уверенно движется от одной строки к другой.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не требуют объяснений и сразу вызывают ясную картину. Поэтому смысл стихотворения становится понятным уже после первого чтения вслух.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делает текст удобным для повторения. Он звучит почти как спокойная песенка, которую легко произнести вместе с классом.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интонация помогает запоминать стихотворение не только умом, но и чувством. Когда настроение понятно, слова учатся быстрее и охотнее.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хорошо знакомо чувство ожидания подарка или сюрприза. Оно всегда связано с любопытством, улыбкой и приятным волнением, которое трудно спрятать.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близко детям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понятно и другое важное ощущение: о тебе позаботились, тебя хотели порадовать. Это очень тёплая и радостная мысль для младшего школьника.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ближе детям сама простота стихотворения. В нём нет сложных событий, зато есть ясные чувства, которые легко узнать в своей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Ленточка на коробочке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ленточка сразу делает подарок нарядным и праздничным. Ребёнок видит, что вещь приготовили с заботой и желанием порадовать. Даже маленькая упаковка превращает обычный предмет в событие, которого ждут с улыбкой.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в момент вручения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тёплый миг наступает, когда подарок передают в руки. В этот момент важны не размеры и не цена, а взгляд, добрые слова и радость того, кому дарят сюрприз.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комната, мягкий свет и близкие люди создают ощущение безопасности. На таком фоне подарок кажется особенно дорогим, потому что его принимают в кругу любви и доверия.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детали большой радости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000" y="1662462"/>
            <a:ext cx="429000" cy="68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38812"/>
            <a:ext cx="673200" cy="59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Благинина и её мир детства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пишет так, чтобы ребёнок легко узнавал свои чувства. Её стихи просты, но в них всегда слышны искренность и доверие к маленькому читателю.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Благининой важны семья, уют и забота. Обычные домашние события у неё становятся особенно значимыми и запоминающимися.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простого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умеет показать, что в привычных вещах есть радость и красота. Поэтому маленький подарок в её стихотворении звучит как настоящее чудо.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объединяет все строки: подарок ценен не вещью, а любовью и вниманием.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одна важная идея: настоящий подарок начинается с доброго сердца и желания порадовать другого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Е. А. Благининой «Подарок»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которое помещается в ладошке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Елены Благининой «Подарок» напоминает, что самые тёплые сюрпризы рождаются из заботы. В маленьком подарке может жить большое добро, и это легко понять каждому ребёнку.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2026-05-23T23:07:32Z</dcterms:created>
  <dcterms:modified xsi:type="dcterms:W3CDTF">2026-05-23T23:07:32Z</dcterms:modified>
</cp:coreProperties>
</file>