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Всеобъемлющий обзор и ключевые темы о Луне
</a:t>
            </a:r>
            <a:endParaRPr lang="en-US" sz="240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спутник Земли, влияющий на природу, культуру и науку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Луны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веками служила ориентиром и календарём. Галилей первым увидел её в телескоп, а в XX веке космические миссии сделали её символом освоения космоса.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гигантского столкновения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теория гласит, что Луна образовалась из обломков после столкновения молодой Земли с протопланетой Тейя около 4,5 млрд лет назад.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Радиоизотопные подтверждения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лунных пород показывает их возраст и сходство с земной корой, что подтверждает общее происхождение спутника и планеты.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лунного диска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столкновения обломки создали дисковое образование вокруг Земли, из которого с течением времени сформировалась Луна.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Луны: современные научные взгляды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и строение Луны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Луны — 3474 км, она в 81 раз легче Земли, с гравитацией около 1/6 земной. Эти параметры влияют на притяжение и внутреннее строение.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атмосферы ведёт к сильным перепадам температур: ночью до −173 °C, днём на экваторе — до +127 °C, что оказывает влияние на поверхность и возможные миссии.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площадей: Луна и Земля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Луны примерно равна площади Африки и составляет 7,4% земной поверхности.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13,5 раз превосходит Луну по площади; Луна остаётся крупнейшим естественным спутником относительно размера.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моря — продуценты лавовых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занимают около 16% поверхности Луны и состоят из базальтовых лавовых потоков, свидетельствующих о вулканической активности в прошлом.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возвышенные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старейшие регионы Луны, возвышающиеся над лунными морями и покрытые анортозитами, придающими им светлый оттенок.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— следы космических столкновений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Многотысячные ударные следы формируют рельеф. Отсутствие атмосферы сохраняет эти образования неизменными миллионы лет.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 рельеф лунной поверхности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86890"/>
            <a:ext cx="4452300" cy="1126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лунных и земных пород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типы лунных пород и их свойства относительно земных аналогов.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породы обладают скудным содержанием летучих элементов и формируют уникальный реголит из-за космического бомбардирования.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образцы Аполлон, НАСА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влияние Луны на Землю: приливы и отливы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гравитация создаёт приливные явления в морях, воздействуя на приливные циклы и экосистемы прибрежных зон.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регулируют движение океанических течений, способствуя циркуляции питательных веществ и формируя жизненные циклы морских организмов.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вращения Земли на 1,7 мс в столетие связано с приливным взаимодействием, постепенно удлинняя длительность земных суток.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Луны в сохранении устойчивости климата на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стабилизирует наклон земной оси около 23,5°, предотвращая резкие изменения климата и обеспечивая стабильные сезоны.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спутника наклон оси мог бы изменяться хаотично, вызывая экстремальные климатические колебания и угрожая биосферным экосистемам.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 период смены фаз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цикл длится 29,53 суток, отвечая за перемену видимой освещённости и форм различных фаз.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обусловлены взаимным расположением Луны, Земли и Солнца, влияя на ночное освещение и природные циклы.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Затмения: особенности и частота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происходит, когда Луна полностью или частично попадает в тень Земли, создавая уникальное астрономическое явление, видимое с поверхности планеты. Такое затмение может сопровождаться изменением видимого цвета Луны.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возникает при совпадении позиций Луны и Солнца, когда Луна закрывает светило от наблюдателей на Земле. В среднем ежегодно наблюдается от двух до пяти солнечных и до трёх лунных затмений.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как источник вдохновения в культуре и искусстве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древнегреческой мифологии Луна олицетворялась богиней Артемидой, символизируя охоту, свет и женское начало, что повлияло на культурные традиции многих народов Европы.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и исламском мире традиционные лунные календари остаются важными для определения праздников и сельскохозяйственных циклов, отражая глубокую связь общества с лунным циклом.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Луна вдохновляла композиторов, например, П. И. Чайковского на создание музыкального произведения «Сладкая лунная ночь», передающего атмосферу лунного света и романтики.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картина Ван Гога «Звездная ночь» ярко демонстрирует лунное сияние, а в литературе японские хайку часто используют образы Луны для передачи тонких настроений и гармонии с природой.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Луна-2 — первый искусственный объект на Луне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советская станция Луна-2 стала первым человеком созданным аппаратом, достигшим лунной поверхности, проложив путь для будущих исследований и демонстрируя возможности космических технологий того времени.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посадка Луна-9 и первые панорамные снимки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Луна-9 совершила первую в истории мягкую посадку на Луне в 1966 году, передав первые панорамные изображения лунного ландшафта, что дало учёным уникальное представление о поверхности спутника.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США Ranger и Surveyor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миссии Ranger и Surveyor в 1960-х годах обеспечили подробное телеметрическое изучение лунного грунта и рельефа, что стало основой для будущих пилотируемых полётов и высадок.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автоматических миссий к Луне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«Аполлон»: человек на Луне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миссия Аполлон-11 впервые доставила человека на Луну: Нил Армстронг и Базз Олдрин провели первые шаги по лунной поверхности, открывая новую эру освоения космоса.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с 1969 по 1972 год было шесть успешных миссий Аполлон, доставлено около 382 кг образцов, установлены научные приборы и получены ключевые данные о геологии Луны.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программа «Чанъэ»: исследование обратной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миссии «Чанъэ» осуществили посадку лунохода на обратной стороне Луны в 2019 году, а в 2020-м доставили первые образцы лунного грунта за последние полвека, расширяя знания о спутнике.
</a:t>
            </a:r>
            <a:endParaRPr lang="en-US" sz="811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миссии Chandrayaan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Chandrayaan-1 выявила наличие следов воды в лунном грунте, а Chandrayaan-2 попыталась осуществить посадку ровера, демонстрируя растущие возможности Индии в сфере космических исследований.
</a:t>
            </a:r>
            <a:endParaRPr lang="en-US" sz="874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Израильский аппарат Beresheet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миссия Beresheet в 2019 году привлекла внимание мировой общественности, несмотря на неудачу мягкой посадки, став символом новых подходов к освоению космоса и инноваций.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программа Луна-25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планирует возобновить исследование Луны через миссию Луна-25, направленную на изучение южного полюса спутника, с целью возрождения отечественных лунных исследований.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автоматические лунные миссии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страны и достижения в освоении Луны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вехи в исследовании Луны: советские и американские миссии, а также современный прогресс Китая и Индии с расширением международного сотрудничества.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участия стран отражает глобальный интерес; акцент смещается от покорения к научным исследованиям и ресурсам.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CNSA, ISRO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полезные ископаемые на Луне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лёд выявлен преимущественно в вечной тени лунных полюсов, что подтверждено данными миссий Chandrayaan-1 и NASA, открывая перспективы добычи для будущих баз.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Гелий-3, редкий на Земле изотоп, сосредоточен в лунном реголите и потенциально может стать топливом для будущих термоядерных реакторов, расширяя энергетический потенциал человечества.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ресурсы реголита рассматриваются как строительный материал для лунных сооружений и защиты от радиации, что значительно уменьшит затраты на доставку из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лунной базы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процессов и направлений работ в освоении Луны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юридические вопросы освоения Луны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лунной поверхности вызывает опасения по поводу загрязнения и разрушения уникального лунного окружения. Необходимы строгие меры для сохранения чистоты и минимизации воздействия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 космосе запрещает национальное присвоение лунных территорий, однако вопросы распределения ресурсов пока не урегулированы, что требует усиления международного сотрудничества и правового регулирования.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ключ к науке и будущему человечества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Луны расширяет знания о космосе, стимулирует технологический прогресс и формирует международное сотрудничество, открывая новые возможности для устойчивого освоения и развития цивилизации.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2026-05-08T06:35:46Z</dcterms:created>
  <dcterms:modified xsi:type="dcterms:W3CDTF">2026-05-08T06:35:46Z</dcterms:modified>
</cp:coreProperties>
</file>