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Антарктиды русскими мореплавателями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изменившее карту Южного полюса.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скрывалась за льдами, штормами и холодом. До XIX века о южных полярных районах знали мало, поэтому экспедиция Беллинсгаузена и Лазарева стала важной проверкой предположений о материке на юге.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Антарктида долго оставалась неизвестной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 «южной земле» до экспедиции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гипотеза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древности учёные думали, что на юге Земли должен быть большой материк, который уравновешивает сушу Северного полушария и объясняет строение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Terra Australis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науке долго использовали название Terra Australis — «Южная земля». Это имя показывало, что материк искали всерьёз, хотя точных доказательств его существования ещё не было.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1819–1821 годов стала первым крупным морским походом, который не просто обсуждал идею южного материка, а проверял её в реальных условиях Антарктики.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исследователей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XIX века мореплаватели и картографы предполагали, что в районе Южного полюса может находиться суша, но карты оставались неполными и противоречивыми.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4818"/>
            <a:ext cx="4365000" cy="22210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кругосветной экспедиции 1819–1821 годов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корабля и их основные характеристики показывают, насколько серьёзно была подготовлена экспедиция к дальнему плаванию.
</a:t>
            </a:r>
            <a:endParaRPr lang="en-US" sz="1238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была хорошо подготовлена: два корабля, опытные командиры и большой экипаж позволили выдержать длительный путь в сложных южных водах.
</a:t>
            </a:r>
            <a:endParaRPr lang="en-US" sz="1112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Шлюпы экспедиции и состав команды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экспедиции из Кронштадта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для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удобно показать портреты Беллинсгаузена и Лазарева вместе с линией маршрута: так легче увидеть, насколько далёким был путь к Антарктиде.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два года в 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продолжалось почти два года, поэтому морякам приходилось постоянно следить за запасами, состоянием судов и погодой, чтобы не потерять курс.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участки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экспедиция прошла Балтийское море, затем вышла в Атлантический океан. Такой путь позволял постепенно подготовить команду и корабли к южным широтам.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 июля 1819 года шлюпы вышли из Кронштадта. Это был старт большого кругосветного плавания, рассчитанного на долгую работу в открытом море.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 Антарктиде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пути по материалам кругосветной экспедиции 1819–1821 годов.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631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2406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14361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наблюдали в Южном океане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встречали огромные ледяные массы, которые дрейфовали в океане и мешали движению судов. Такие наблюдения помогали понимать опасность южных вод.
</a:t>
            </a:r>
            <a:endParaRPr lang="en-US" sz="1094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поля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лёд часто преграждал путь кораблям. Моряки отмечали форму, толщину и протяжённость льда, чтобы искать безопасные проходы и не потерять суда.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Туманы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широтах видимость резко снижалась из-за туманов. В таких условиях особенно важны были внимательность, опыт команды и точные записи наблюдений.
</a:t>
            </a:r>
            <a:endParaRPr lang="en-US" sz="1098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 ветры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и штормы делали плавание опасным и непредсказуемым. Экспедиция фиксировала направление ветра и состояние моря, чтобы лучше понимать погоду региона.
</a:t>
            </a:r>
            <a:endParaRPr lang="en-US" sz="1058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море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внимательно следили за течениями, волнением и температурой воды. Эти данные помогали увидеть, насколько южные полярные районы отличаются от привычных морских маршрутов.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открытие Антарктиды произошло не в начале, а в середине длительного плавания.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Кругосветная экспедиция 1819–1821 годов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 выход в море, затем — главное открытие, а позже экспедиция завершила исследование и вернулась.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экспедиции по годам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день русские мореплаватели увидели ледяной берег материка в трудных погодных условиях.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января 1820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день первого документированного подхода к берегам Антарктиды.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кругосветной экспедиции Беллинсгаузена и Лазарева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Беллинсгаузен и Лазарев — руководители экспедиции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Фаддей Беллинсгаузен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руководил всей экспедицией и отвечал за общий курс плавания. Его точность в наблюдениях и записи помогли сохранить важные сведения о пути и открытии.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Лазарев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Лазарев командовал шлюпом «Мирный» и обеспечивал уверенное движение корабля в тяжёлых условиях. Его опыт был особенно важен среди льдов, туманов и штормов.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действия двух командиров помогли экспедиции сохранить порядок, дисциплину и научную точность. Именно поэтому её результаты стали надёжным географическим доказательством.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ценность экспедиции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тщательно записывали широту и долготу наблюдений. Благодаря этим данным можно было сверять путь кораблей, уточнять карты и понимать, где именно экспедиция встретила признаки антарктических вод и льдов.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отмечала температуру, туманы, штормы, ветры и движение льдов. Эти записи сделали плавание не просто путешествием, а важным исследованием природы Южного океана и его опасных условий.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кромка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границе между открытой водой и сплошными льдами. Наблюдения за её формой помогли лучше представить, как устроены южные моря и насколько сложным был путь к материковым берегам.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будущих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стали опорой для следующих экспедиций и научных карт. Они показали, что полярные районы нельзя изучать случайно: здесь нужны точные измерения, наблюдательность и строгая дисциплина.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кругосветной экспедиции 1819–1821 годов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собирала не только сведения о берегах, но и о природе Южного океана и южных широт.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охватывали всю полярную среду, поэтому экспедиция дала не только географические, но и природоведческие сведения.
</a:t>
            </a:r>
            <a:endParaRPr lang="en-US" sz="1204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изучали во время плавания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пути в южных морях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продолжалось почти два года, поэтому успех зависел от дисциплины и взаимной помощи. Именно опыт моряков и строгий порядок позволили экспедиции завершить путь.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и плотные ледяные поля могли повредить деревянные шлюпы. Команде приходилось осторожно маневрировать, выбирая безопасный путь среди льдов и открытой воды.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 туманы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моря часто встречали экспедицию резким ветром, высокой волной и плохой видимостью. В таких условиях было трудно держать курс и вовремя замечать опасности впереди.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шли в районе очень низких температур, где промерзали палубы и снасти. Морякам приходилось постоянно бороться с обледенением и беречь силы во время долгих вахт.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научные догадки постепенно уступили место точным наблюдениям и проверенным картам.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об экспедиции Беллинсгаузена и Лазарева, 1819–1821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превратила предположение о южной суше в доказанный факт и дала точное описание новых морских районов.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результат экспедиции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открытие Антарктиды важно для науки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часть карты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Антарктиды подтвердило существование шестого материка и дополнило карту мира. Человечество получило важное доказательство того, что на юге планеты есть огромная суша.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разных наук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стала интересна географии, климатологии и океанологии. Исследователи стали сравнивать её льды, погоду и воды с другими районами планеты, чтобы лучше понять климат Земли.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полярных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экспедиции учёные начали целенаправленно изучать Южный полюс и окружающие моря. Так появились новые маршруты, наблюдения и научные вопросы о холодных регионах Земли.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научного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показала, что большие открытия делаются не случайно, а благодаря наблюдательности, терпению и точным измерениям. Этот пример особенно важен для понимания роли 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подвиг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Беллинсгаузена и Лазарева стало одним из самых ярких успехов русского флота. Оно доказало, что отечественные моряки способны работать в самых тяжёлых условиях.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картографии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экспедиции помогли точнее изображать южные моря и берега на картах. Это укрепило авторитет российских навигаторов и картографов.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учебниках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участников экспедиции вошли в школьные учебники и научные книги. История открытия Антарктиды стала частью общего представления о великих географических открытиях.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укрепило престиж России в мировой науке и географии. Оно напомнило, что настойчивость и знания могут привести к историческому результату.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оставила экспедиция в истории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наблюдение стало научным доказательством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экспедиции по материалам кругосветного плавания 1819–1821 годов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после экспедиции 1819–1821 годов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сообщений русских мореплавателей в район Южного полюса отправились новые экспедиции. Учёные начали уточнять очертания берегов и проверять, как устроены антарктические воды.
</a:t>
            </a:r>
            <a:endParaRPr lang="en-US" sz="1249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разных стран собирали сведения о климате, льдах и животных Антарктиды. Материк постепенно перестал быть загадкой и стал важным объектом научного изучения.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 далее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превратилась в международный центр исследований. Здесь изучают погоду, ледники, океан и жизнь животных, а открытие 1820 года рассматривают как начало этого пути.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08" y="1336325"/>
            <a:ext cx="373558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кругосветной экспедиции 1819–1821 годов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и факты помогают увидеть ход путешествия и понять, почему открытие Антарктиды стало историческим событием.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открытия есть точная хронология, известные участники и надёжные исторические свидетельства, поэтому его значение не вызывает сомнений.
</a:t>
            </a:r>
            <a:endParaRPr lang="en-US" sz="1146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факты экспедиции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открыла новую страницу науки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Беллинсгаузена и Лазарева доказала существование шестого материка и показала силу точных наблюдений, смелости и настойчивости. С этого открытия началось научное изучение Антарктиды.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2026-06-02T19:55:43Z</dcterms:created>
  <dcterms:modified xsi:type="dcterms:W3CDTF">2026-06-02T19:55:43Z</dcterms:modified>
</cp:coreProperties>
</file>