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«Шинель» Н. В. Гоголя: человек и вещь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мечте, надежде и цене человеческого равнодушия.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 жизнь обычного чиновника в Петербурге так, что за смешными деталями открылась тема бедности, унижения и одиночества. Именно поэтому повесть и сегодня читают как рассказ о человеке, которого легко не заметить.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«Шинель» стала важной повестью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«Шинель» соединяет реалистическое изображение быта с сатирой и гротеском, поэтому повседневность чиновника звучит одновременно правдоподобно и необычно.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повести в творчестве Гоголя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комическими сценами постоянно чувствуется печаль. Смешное здесь не отменяет трагедию, а, наоборот, делает её острее и заметнее для 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стала одним из главных произведений о «маленьком человеке» и сильно повлияла на русскую литературу XIX 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строит рассказ на точных деталях службы, жилья, одежды и речи. Эти мелочи помогают увидеть не только героя, но и весь его мир.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живёт очень скромно и почти не выходит за пределы службы. Он привык к однообразию, не ищет успеха и не умеет постоять за себя.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Акакия Акакиевича
</a:t>
            </a:r>
            <a:endParaRPr lang="en-US" sz="2142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жизнь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внешность, речь и поведение подчёркивают одиночество героя. Окружающие легко позволяют себе насмешки, и именно это показывает, как больно ранит равнодушие.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без защиты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чин важнее личности: к человеку относятся не по доброте или честности, а по его положению в службе.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служащие боятся начальства, стараются вести себя осторожно и не выделяться. Такая среда заставляет их постоянно думать о том, как выглядеть в глазах других.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звание и манера говорить становятся знаками уважения. Из-за этого жизнь мелкого чиновника превращается в постоянное испытание.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Чиновничий мир и служебная иерархия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настроение героя меняется вместе с его надеждами и страхами.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становится шинель, тем сильнее перепады от радости к отчаянию. Вещь напрямую влияет на судьбу героя.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повести Н. В. Гоголя «Шинель»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Акакия Акакиевича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шинель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Акакия Акакиевича новая шинель означает не просто тепло, а защиту от холода, бедности и постоянной неуверенности в себе.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шинели помогает герою терпеть лишения. Он впервые видит перед собой цель, ради которой стоит многое изменить в своей жизни.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покупки шинели окружающие начинают замечать героя больше, чем раньше. Для него это знак уважения, которого он почти никогда не получал.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шинель украдена, Акакий Акакиевич теряет не только вещь, но и чувство опоры. Вместе с ней исчезает его краткое ощущение счастья.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опора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холодное пространство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Гоголя описан через мороз, ветер и пустые улицы. Этот город не поддерживает человека, а словно постоянно напоминает ему о слабости и беззащитности.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в повести ощущается не только снаружи, но и в отношениях между людьми. Поэтому город становится частью смысла произведения и усиливает одиночество героя.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помогает понять, как устроен чиновничий мир и почему Акакий Акакиевич оказывается беззащитным.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показывают разные стороны одной системы: труд, власть, равнодушие и уязвимость маленького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повести Н. В. Гоголя «Шинель»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комическими эпизодами постепенно открывается судьба одинокого человека, которому не на что опереться и не у кого искать поддержки.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трагедия в одной истории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использует смешные детали, необычные повторы и забавные описания, чтобы сделать повествование живым и запоминающимся.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смеха и грусти помогает читателю сильнее почувствовать несправедливость и понять, насколько хрупка человеческая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Акакия Акакиевича к трагическому финалу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последовательность повести Н. В. Гоголя «Шинель»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5713" y="1205853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Петровича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своего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Петрович шьёт шинель аккуратно и с знанием ремесла. Через него Гоголь показывает, что труд может быть настоящим искусством, даже если мастер кажется грубоватым и простым.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выпить, спорит о цене и ведёт себя резко. Но за внешней грубостью скрываются опыт, самостоятельность и умение отстоять своё решение в разговоре.
</a:t>
            </a:r>
            <a:endParaRPr lang="en-US" sz="152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мечтой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Петрович делает мечту Акакия Акакиевича реальной. Пока шинель только задумана, она кажется недосягаемой, а в его руках становится предметом, который можно увидеть и потрогать.
</a:t>
            </a:r>
            <a:endParaRPr lang="en-US" sz="1305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портного вводит в повесть важную мысль: вещь создаётся человеческими руками. Поэтому шинель в истории ценна не только как одежда, но и как результат труда и умения.
</a:t>
            </a:r>
            <a:endParaRPr lang="en-US" sz="14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моменты отчаяния герой сталкивается не с поддержкой, а с формальными правилами и холодной дистанцией.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чин, тем меньше сочувствия; система работает как барьер, а не как защита слабого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эпизодам повести Н. В. Гоголя «Шинель»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Чиновная реакция на просьбу героя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Этот персонаж показан не как человек с личной историей, а как носитель звания и внешней строгости. Его обращение к подчинённым строится на страхе и подчёркнутой важности.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«Значительное лицо» и власть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разговора с ним Акакий Акакиевич чувствует себя особенно маленьким и беззащитным. Эпизод показывает, что власть без сочувствия не помогает, а унижает.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Акакия Акакиевича легко обижают, потому что он беден, незаметен и не умеет защищать себя. Но его боль от насмешек вполне настоящая, как у любого человека.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унижения и человеческого достоинства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Радость от новой шинели доказывает, что даже самый скромный человек способен надеяться, мечтать и быть счастливым. В нём есть внутренний мир, который нельзя игнорировать.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Повесть напоминает: уважение нельзя измерять чином, достатком или одеждой. Достоинство человека существует само по себе и особенно нуждается в бережном отношении.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492" y="1068000"/>
            <a:ext cx="4146316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Гоголь создаёт особое звучание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одновременно точен, смешон и тревожен; он помогает увидеть быт, характеры и скрытую драму героя.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
</a:t>
            </a:r>
            <a:endParaRPr lang="en-US" sz="2947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Н. В. Гоголя «Шинель»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окружающих это обычная покупка, но для Акакия Акакиевича шинель связана с долгими отказами и редким ощущением счастья.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усилий стоила вещь, тем сильнее её значение: шинель становится для героя почти новой жизнью.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сюжетной роли шинели по повести Н. В. Гоголя «Шинель»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шинель становится событием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фантастический финал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переживаний герой умирает, и его история не заканчивается обычным бытовым финалом. В повести появляется ощущение незавершённой, тревожной справедливости.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Акакия Акакиевича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городе начинают рассказывать о призраке, который срывает шинели у прохожих. Фантастический эпизод делает обиду героя видимой и почти страшной.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призрака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сказочность соединяется с тихим возмездием. Так Гоголь показывает, что страдание маленького человека не исчезает бесследно и остаётся в памяти мира.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намёк на протест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повести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убеждает читателя, что бедность и равнодушие могут сломать даже тихого и безобидного человека. Поэтому важно замечать чужую боль и не судить людей по чину или внешности.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состраданию и уважению к человеческому достоинству. Акакий Акакиевич — не смешная фигура, а живой человек, чья судьба требует внимания и памяти.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«Шинель» и сегодня учит видеть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Гоголя остаётся важной, потому что напоминает: насмешки, одиночество и безразличие ранят по-настоящему. Даже незаметная жизнь заслуживает уважения, сочувствия и памяти.
</a:t>
            </a:r>
            <a:endParaRPr lang="en-US" sz="41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2026-05-22T17:45:16Z</dcterms:created>
  <dcterms:modified xsi:type="dcterms:W3CDTF">2026-05-22T17:45:16Z</dcterms:modified>
</cp:coreProperties>
</file>