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прилагательных с помощью суффиксов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суффиксы помогают образовывать прилагательные?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прилагательные делают речь точнее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называют признаки предметов: цвет, материал, место, время, принадлежность и внешний вид. В 6 классе важно увидеть, как эти слова образуются с помощью суффиксов и как это влияет на их написание.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словообразовательный суффикс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 и перед окончанием. Он помогает образовать новое слово, а не только изменить его форму, поэтому меняется и значение прилагательного.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суффикс часто показывает, какой признак назван в слове: материал, отношение к месту, внешнюю особенность или качество. Это видно в примерах лесной, каменный, зимний.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просто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 по грамматическим признакам, а суффикс создаёт само слово. Поэтому важно уметь различать эти морфемы при разборе слова по составу.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Берёзовый, каменный и зимний — это прилагательные, образованные от разных слов. Их суффиксы помогают понять, почему у каждого слова свой смысл и написание.
</a:t>
            </a:r>
            <a:endParaRPr lang="en-US" sz="14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какого слова образуется прилагательное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56700" y="1846462"/>
            <a:ext cx="3279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основу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прилагательное образуется от существительного: город — городской, весна — весенний, сахар — сахарный. Исходное слово подсказывает, какой признак назван.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356700" y="2888676"/>
            <a:ext cx="3279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Реже — от 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основой служит глагол: желать — желанный, жалеть — жалкий. В таких случаях суффикс помогает превратить действие или состояние в признак.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6700" y="3930896"/>
            <a:ext cx="3279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состав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схеме удобно выделять корень, суффикс и окончание. Такое сравнение показывает, как из одного слова появляется новое прилагательное и почему оно имеет именно такое значение.
</a:t>
            </a:r>
            <a:endParaRPr lang="en-US" sz="11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суффиксы, которые легко связать с исходным словом и его значением.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-н- и -ск-, потому что они образуют много общеупотребительных прилагательных; остальные суффиксы встречаются реже, но тоже важны для точного выбора признака.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примеров из школьной программы 6 класса по теме словообразования прилагательных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суффиксы прилагательных в школьных примерах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-н- и -енн-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суффиксы образуют прилагательные со значением признака по материалу, времени или общему отношению к предмету: каменный, осенний, стеклянный.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такие слова называют материал, из которого что-то сделано: деревянный, кожаный, глиняный. По суффиксу легко понять, из чего изготовлен предмет.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словах пишется удвоенное н: каменный, осенний, длинный. Это нужно запомнить, чтобы не ошибиться при написании.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такие прилагательные встречаются очень часто. Они удобны для разбора, потому что связь с исходным словом обычно хорошо заметна.
</a:t>
            </a:r>
            <a:endParaRPr lang="en-US" sz="12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—ск- в относительных прилагательных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250" y="14128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местом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—ск- помогает образовывать прилагательные, связанные с городом, страной или местностью: московский, сельский, деревенский. Они показывают отношение, а не качество.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453250" y="224903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человеком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суффикс встречается и в словах, связанных с профессией или родом деятельности: учительский, морской, солдатский. Такие прилагательные называют принадлежность или связь.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30851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речи много слов с этим суффиксом: школьный, классный, городской. Они часто описывают пространство, где происходит учёба и повседневная жизнь.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2453250" y="392132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признак, а отношение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такие прилагательные обычно не сообщают о качестве предмета, а лишь указывают, с чем он связан. Это помогает правильно понимать значение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2488"/>
            <a:ext cx="4300800" cy="16444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и тот же тип признака может выражаться разными суффиксами.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уточнить значение: один корень даёт разные прилагательные, если меняется тип признака — место, время, материал или свойство.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словообразования прилагательных для 6 класса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моделей образования прилагательных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суффикс в прилагательном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слова и примеры школьных форм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393" y="2183062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316" y="2183062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4240" y="2183062"/>
            <a:ext cx="36015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9164" y="2183062"/>
            <a:ext cx="36015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—ов- и -ев-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предметом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суффиксы часто показывают принадлежность или связь с чем-то конкретным: кленовый, грушевый, ежовый. По слову сразу видно, от чего образовано прилагательное.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 образ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прилагательные нередко описывают предмет через его основу или образ: ключевой, сиреневый, платковый. Значение обычно легко связано с исходным словом.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Безударное написание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безударной позиции выбор буквы часто приходится запоминать по словарю или по привычной модели. Поэтому важно не полагаться только на слух.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школьные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этими суффиксами часто встречаются в упражнениях и текстах: кленовый, грушевый, платковый. Их полезно узнавать сразу по составу и значению.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которые называют качество и склонность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Улыбчивый характер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на рисунке всегда готов улыбнуться и помочь. Его можно назвать улыбчивым: суффикс -чив- передаёт склонность к действию или заметную черту характера. Такое прилагательное сразу показывает, каким человек выглядит для окружающих.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Пятна и полоски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с яркими пятнами и щенок в полосатой шёрстке помогают увидеть значение суффиксов -чат- и -ист-. Они называют внешний признак предмета или животного, который легко заметить глазами и описать одним словом.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 мягкость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человека суффикс -лив- часто помогает передать качество, связанное с поведением: заботливый, отзывчивый, терпеливый. Такие слова делают речь точнее, потому что называют не просто предмет, а важную особенность его характера.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суффиксы помогают увидеть, что именно обозначает прилагательное: связь с предметом, место, время или особый признак.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школьных примерах встречаются значения материала, принадлежности и места: они проще всего связываются с исходным словом.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 «Суффиксы прилагательных»; данные для иллюстрации, без статистического подсчёта.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передают суффиксы прилагательных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Чередования в корне при образовании прилагательных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берём существительное и выделяем его основу: рука, друг, песок. Именно от неё образуется новое прилагательное, но основа не всегда остаётся без изменений.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согласного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добавлении суффикса звук в корне может меняться: к переходит в ч, г — в ж, х — в ш. Так появляются формы ручной, дружеский, песчаный.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чередования удобны для произношения и связаны с историей языка. В 6 классе их важно замечать, чтобы правильно выделять корень и не ошибаться в разборе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слова, в которых написание суффикса нужно особенно хорошо запомнить. Здесь есть и исключения, и случаи с удвоенной буквой н.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и сложные случаи нельзя проверять только на слух: их нужно узнавать по правилу и запоминать отдельно.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орфографии русского языка для прилагательных; школьный орфографический материал.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написания суффиксов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краткие прилагательные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прилагательные обычно имеют суффикс и окончание: красивый, сильный, зимний, каменный. Они называют признак и часто служат основой для образования новых слов.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выглядят иначе: красив, силён, ясен. Это уже не новое слово с суффиксом, а другая форма того же прилагательного, употребляемая в особой роли.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сравнивать две формы, легче понять, где слово образовано с помощью суффикса, а где только изменилось по форме. Это помогает точнее делать морфемный разбор.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в словах с безударным суффиксом и в написании, которое нельзя проверить по слуху.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проблемные места — удвоенная н и выбор между -ов- и -ев-. Значит, здесь особенно нужен орфографический контроль.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ученических ошибок по теме; иллюстративные данные для диаграммы.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образовании и написании прилагательных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 корень даёт разные прилагательные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902387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его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одного корня можно образовать лесной и лесистый. Первое слово показывает отношение к лесу, а второе — признак по количеству: лесистая местность значит «покрытая лесом».
</a:t>
            </a:r>
            <a:endParaRPr lang="en-US" sz="119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883736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разных значениях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вода даёт несколько прилагательных: водный, водяной, водянистый. Каждое из них передаёт свой оттенок смысла: связь с водой, принадлежность к ней или излишнюю водянистость.
</a:t>
            </a:r>
            <a:endParaRPr lang="en-US" sz="119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3865072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меняет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суффиксы не просто украшают слово, а уточняют признак. Поэтому один и тот же корень помогает описывать предмет по месту, свойству, материалу или степени выраженности признака.
</a:t>
            </a:r>
            <a:endParaRPr lang="en-US" sz="11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образование прилагательного по шагам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исходное слово, суффикс и правильное написание прилагательного.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связать суффикс с его значением и узнать типичный пример слова.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суффикс часто связан с определённым типом значения, поэтому его легче запомнить через конкретный пример.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словообразования прилагательных; справочная подборка.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частотных суффиксов прилагательных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делают прилагательные точнее
</a:t>
            </a:r>
            <a:endParaRPr lang="en-US" sz="3445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не только образовывать прилагательные, но и точно передавать признак: материал, место, время, принадлежность, качество или внешний вид. Зная основные модели, легче и писать, и разбирать слова правильно.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2026-05-28T05:44:08Z</dcterms:created>
  <dcterms:modified xsi:type="dcterms:W3CDTF">2026-05-28T05:44:08Z</dcterms:modified>
</cp:coreProperties>
</file>