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крови: общая характеристика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 составляют основу жизнедеятельности организма, обеспечивая ключевые функции и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крови началось в древности и достигло нового этапа с изобретением микроскопа. Сегодня анализ крови — важнейший метод диагностики различных заболеваний.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крови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представлены клетками и их частями, которые формируются в костном мозге и участвуют в жизненно важных процессах организма.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форменных элементах крови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клеток выполняет уникальные задачи: перенос газов, иммунная защита и обеспечение свёртываемости, поддерживая устойчивость человеческого организма.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видами форменных элементов крови являются эритроциты, лейкоциты и тромбоциты, циркулирующие по всему организму через кровеносные сосуды.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форменных элементов в крови (в процентах)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Доминантная численность эритроцитов обеспечивает эффективный газообмен, в то время как небольшое количество лейкоцитов и тромбоцитов выполняет защитные и регуляторные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соотношение подчеркивает специализацию клеток: эритроциты обеспечивают транспортировку газов, лейкоциты и тромбоциты — иммунитет и свертывание.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строение и биологические особенности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имеют уникальную форму двояковогнутого диска без ядра, что увеличивает площадь поверхности и облегчает газообмен. Средний размер — 7,5 микрометров в диаметре.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гемоглобина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содержится гемоглобин — белок, связывающий кислород и углекислый газ. Это делает эритроциты основным переносчиком кислорода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отвечают за доставку кислорода из легких к тканям, обеспечивая их жизнедеятельность и обмен веществ.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транспортируют углекислый газ из тканей обратно в легкие для выведения из организма, поддерживая кислотно-щелочной баланс.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эритроцитов приводит к анемии, вызывающей усталость и слабость из-за недостаточного снабжения тканей кислородом.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эритроцитов в организме человека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строение лейкоцитов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Агранулоциты: важные иммунные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и моноциты способны менять форму и выходить за пределы сосудов, выполняя задачи в иммунном ответе и очистке организма.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Гранулоциты: защитники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Гранулоциты включают нейтрофилы, эозинофилы и базофилы, каждое из которых имеет специфические гранулы и функции в защите от инфекций и аллергий.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структура лейкоцитов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имеют ядро, позволяющее им активироваться и адаптироваться к различным задачам, включая фагоцитоз и выработку антител.
</a:t>
            </a:r>
            <a:endParaRPr lang="en-US" sz="12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19819"/>
            <a:ext cx="3848986" cy="2575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лейкоцитов: сравнительный анализ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характеризует лейкоциты по нормам содержания, функциям и размерам, подчеркивая их разнообразие и роль в иммунитете.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лейкоцитов занимает свою нишу в иммунной системе, обеспечивая широкий спектр защитных реакций.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активно поглощают и уничтожают вредоносные микроорганизмы, осуществляя фагоцитоз и обеспечивая первичную защиту.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Моноциты очищают ткани от погибших клеток и токсинов, поддерживая внутреннее гомеостаз и устраняя потенциальную угрозу.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роль лейкоцитов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синтезируют специфические антитела, создавая иммунитет против конкретных возбудителей и предотвращая повторные инфекции.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Тромбоциты: строение и продолжительность жизни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мелкие безъядерные фрагменты клеток диаметром 2-4 мкм, образующиеся из мегакариоцитов в костном мозге. Они плавают в крови, готовые к быстрому реагированию.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срок жизни тромбоцитов составляет 7-10 дней, в течение которых они обеспечивают процессы свертывания и восстановление целостности сосудов.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быстро собираются на месте повреждения сосуда, формируя временную пробку, которая препятствует дальнейшей кровопотере и защищает ткани от внешних воздействий.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выделяют вещества, активирующие цепочку процессов свёртывания крови, что приводит к образованию прочного фибринового сгустка для длительной остановки кровотечения.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количество тромбоцитов вызывает риск длительных или обильных кровотечений, так как нарушается формирование защитного тромбоцитарного сгустка.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тромбоцитов повышает вероятность образования тромбов внутри сосудов, что может привести к опасным состояниям, таким как инсульт или инфаркт.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значимость тромбоцитов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гематологии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форменных элементов крови (гемопоэз)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жизни форменных элементов крови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клеток крови имеет свою продолжительность жизни, что связано с их функциями и нагрузкой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сроков жизни клеток помогает понять процессы обновления крови и диагностику заболеваний.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гематологический справочник,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форменных элементов при заболеваниях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проявляется снижением количества эритроцитов или гемоглобина, что вызывает слабость и утомляемость из-за недостатка кислорода в тканях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Лейкоз характеризуется аномальным увеличением лейкоцитов с нарушением их работы, а тромбоцитопения снижает количество тромбоцитов, приводя к повышенной кровоточивости.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нормы форменных элементов крови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стандартные показатели эритроцитов, лейкоцитов и тромбоцитов с учётом возрастных и половых особенностей.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 этих значений могут свидетельствовать о различных патологиях и требуют медицинского контроля.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медицинской лаборатории,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состояние эритроцитов влияют на снабжение тканей кислородом, их дефицит вызывает анемию и связанные с ней нарушения.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форменных элементов на здоровье 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играют ключевую роль в остановке кровотечений, отклонения в их количестве повышают риск кровоточивости или тромбозов.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обеспечивают защиту от инфекций и опухолей, поэтому их нарушения ведут к снижению иммунитета или развитию лейкозов.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форменных элементов крови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клинический анализ крови: основные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анализ позволяет оценить количество и качество эритроцитов, лейкоцитов и тромбоцитов. С его помощью диагностируют анемию, инфекции и коагулопатии.
</a:t>
            </a:r>
            <a:endParaRPr lang="en-US" sz="1392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гематологических анализаторов и микроскопии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приборы быстро подсчитывают клетки крови и выявляют отклонения. Микроскопия даёт детальное изображение формы и особенностей каждой клеточной разновидности.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определяются наличием специфических антигенов системы AB0 на поверхности эритроцитов, что критично при переливании крови.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зависит от присутствия или отсутствия Д-антигена на эритроцитах; его совместимость учитывается для предотвращения реакций отторжения.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совпадение группы крови и резус-фактора обеспечивает безопасность при трансфузиях и операциях, снижая риски иммунных осложнений.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 резус-фактор: значение форменных элементов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форменных элементах крови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эритроцитов в организме превышает 25 триллионов, обеспечивая постоянный газообмен и жизнедеятельность тканей.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образуются с огромной скоростью — около миллиона в секунду, а лейкоциты способны мигрировать к воспалениям для защиты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форменных элементов крови в поддержании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Эритроциты, лейкоциты и тромбоциты обеспечивают жизненно важные функции организма. Контроль их нормального состояния способствует предупреждению заболеваний и поддержанию общего здоровья.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2026-05-09T22:24:12Z</dcterms:created>
  <dcterms:modified xsi:type="dcterms:W3CDTF">2026-05-09T22:24:12Z</dcterms:modified>
</cp:coreProperties>
</file>