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Генетика: наука о наследственности и изменчивости
</a:t>
            </a:r>
            <a:endParaRPr lang="en-US" sz="3322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признаки передаются и почему потомки не бывают одинаковыми?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наблюдений к точной науке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стала ключевой отраслью биологии, когда наследственность начали изучать количественно. Работы Менделя показали: признаки подчиняются закономерностям, которые можно выявить, подсчитать и проверить повторными опытами, а не только описывать.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генетики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62088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2075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способность организмов сохранять признаки и передавать их потомкам. Благодаря наследственности сохраняются видовые особенности, а у отдельных особей — семейные черты, которые повторяются из поколения в поколение.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259113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7259100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 — это совокупность внешних и внутренних признаков организма. Он формируется на основе генотипа и условий среды, поэтому похожие генотипы могут проявляться по-разному.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559857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9844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 — совокупность всех генов организма. Он определяет наследственную основу признаков, но их проявление не всегда совпадает с внутренним набором генов, поскольку на организм влияет среда.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860601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и аллели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860588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 — участок ДНК, связанный с развитием конкретного признака. Аллели — разные варианты одного гена, которые могут по-разному проявляться в организме и определять альтернативные состояния признака.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2161345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2161331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организмов отличаться друг от друга внутри одного вида. Она создаёт разнообразие признаков и делает возможным приспособление к условиям среды, а также естественный отбор.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и его путь к открытиям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62662" y="1611278"/>
            <a:ext cx="4721498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жил в 1822–1884 годах и работал монахом в Брно. В монастырском саду он проводил систематические опыты, совмещая наблюдательность, терпение и строгость научного анализа.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2662" y="1397428"/>
            <a:ext cx="472149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 из Брно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808598" y="3418884"/>
            <a:ext cx="4721498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1865 году учёный представил результаты о наследовании признаков у растений. Его работа показала, что закономерности наследования можно выразить численно и сопоставить с результатами опытов.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808598" y="3205033"/>
            <a:ext cx="472149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Доклад 1865 года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1685501" y="2515081"/>
            <a:ext cx="4721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многократно повторял скрещивания и тщательно подсчитывал потомство. Такой подход был необычен для биологии XIX века, где часто ограничивались общими описаниями без строгой статистической проверки.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1685501" y="2301230"/>
            <a:ext cx="4721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эксперимент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3931437" y="4322687"/>
            <a:ext cx="4721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не оценили значение исследования сразу. Лишь в 1900 году несколько учёных независимо заново открыли его выводы, после чего идеи Менделя стали основой новой науки — генетики.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3931437" y="4108836"/>
            <a:ext cx="4721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признание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763100" cy="5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Мендель выбрал именно горох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7238025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Выбранные признаки легко поддавались количественному учёту. Это было важно для статистического анализа, потому что Мендель сравнивал не отдельные случаи, а большие группы потомков.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238025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подсчёта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32250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 посевной быстро проходит жизненный цикл, поэтому результаты скрещиваний можно получить в сравнительно короткие сроки. Это позволяло Менделю наблюдать несколько поколений и проверять выводы многократно.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32250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цикл развития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133694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Самоопыление помогало получать устойчивые, или чистые, линии с постоянными признаками. Такой материал был особенно удобен, потому что исходные формы можно было точно сравнивать между собой.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133694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Самоопыление и чистые линии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3835138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Искусственное перекрёстное опыление позволяло Менделю самому выбирать родительские растения. Благодаря этому он точно знал, какие признаки объединяются в потомстве, и исключал случайные смешения.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3835138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Контролируемые скрещивания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5536581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гороха были легко различимые пары признаков: жёлтые и зелёные семена, гладкие и морщинистые семена, высокие и карликовые стебли, белые и фиолетовые цветки.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5536581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альтернативные признаки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менделевского эксперимента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опытов, которая позволила выявить устойчивые закономерности наследования
</a:t>
            </a:r>
            <a:endParaRPr lang="en-US" sz="151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Соотношения признаков во втором поколении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потомстве F2 рецессивный вариант сохраняется и проявляется лишь у части организмов, что подтверждает дискретность наследования.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3:1 по фенотипу и 1:2:1 по генотипу согласуется с расхождением аллелей в гаметах.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схема моногибридного скрещивания по Г. Менделю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скрещивании двух чистых линий в F1 проявляется только доминантный признак, что доказывает сохранение наследственных факторов.
</a:t>
            </a:r>
            <a:endParaRPr lang="en-US" sz="257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гибридов первого поколения в опытах Менделя имели одинаковый фенотип.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опыты Г. Менделя на горохе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497" y="1175216"/>
            <a:ext cx="6052907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Моногибридное скрещивание: генотипы и фенотипы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схема показывает, как из двух чистых линий формируются единообразные гибриды F1 и расщепление признаков в F2.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подтверждает: при самоопылении гетерозигот скрытый рецессивный признак снова появляется во втором поколении.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моногибридного скрещивания по Г. Менделю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Менделя: расщепление признаков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166725" y="182631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поколении рецессивный вариант снова становится видимым. Это показывает, что он не исчезает в гибриде первого поколения, а сохраняется и может проявиться позже.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166725" y="1561088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рецессивного признака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9700" y="439186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3:1 особенно хорошо видно при большом числе потомков. Оно подтверждает, что наследование подчиняется вероятностным законам, а не случайным единичным совпадениям.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39700" y="4126637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Статистическая устойчивость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1166725" y="3536680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гаметы сливаются, аллели соединяются случайно. Именно это создаёт разные комбинации генов у потомков и приводит к закономерному расщеплению признаков.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1166725" y="3271454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оплодотворение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539700" y="2681497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образовании гамет аллели одной пары расходятся по разным клеткам. Поэтому каждая гамета получает только один вариант гена, а не оба сразу.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539700" y="2416271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Расхождение аллелей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06061" y="3245763"/>
            <a:ext cx="403725" cy="461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4724" y="1440290"/>
            <a:ext cx="440100" cy="440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чистоты гамет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аллель в гамете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образовании гамет аллели одной пары разделяются, поэтому каждая половая клетка получает только один вариант гена. У гетерозиготы Aa образуются гаметы A и a в равных долях.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мейозом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чистоты гамет получил клеточное объяснение после изучения мейоза: гомологичные хромосомы расходятся в разные клетки, а вместе с ними расходятся и аллели, определяющие наследственные признаки.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расщепления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различие гамет объясняет появление у потомков разных сочетаний признаков. При оплодотворении аллели случайно соединяются, и скрытый рецессивный признак может снова проявиться во втором поколении.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 и независимое наследование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9:3:3:1 появляется, когда аллели двух генов комбинируются независимо и каждая пара признаков распределяется без влияния другой.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 расхождение признаков подтверждает независимое наследование, если гены не сцеплены или расположены достаточно далеко друг от друга.
</a:t>
            </a:r>
            <a:endParaRPr lang="en-US" sz="1572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результат дигибридного скрещивания Г. Менделя; учебная генетика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763100" cy="5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Ген, хромосома и современное понимание наследственности
</a:t>
            </a:r>
            <a:endParaRPr lang="en-US" sz="2307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7238025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одинаковом генотипе проявление признака зависит от условий развития. Поэтому современная генетика рассматривает наследственность как взаимодействие генов, хромосомных механизмов и факторов среды.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238025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среды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32250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Хромосомная теория подтвердила, что наследственные факторы имеют материальную природу и локализованы в хромосомах. Это связало менделевские закономерности с конкретной структурой клетки и сделало их проверяемыми экспериментально.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32250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Хромосомная основа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133694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располагаются в хромосоме линейно, а аллели находятся в одинаковых локусах гомологичных хромосом. Такое расположение объясняет, почему при делении клетки наследственная информация передаётся упорядоченно и закономерно.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133694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расположение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3835138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одной хромосомы могут наследоваться совместно, если между ними небольшое расстояние. В этом случае независимое расхождение нарушается, и в потомстве появляются отклонения от классических менделевских соотношений.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3835138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генов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5536581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мейозе гомологичные хромосомы могут обмениваться участками, создавая новые сочетания аллелей. Кроссинговер увеличивает наследственную изменчивость и частично ослабляет сцепление между генами.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5536581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и рекомбинация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 ненаследственная изменчивость
</a:t>
            </a:r>
            <a:endParaRPr lang="en-US" sz="2417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352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среды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352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возникает под действием внешних условий и не меняет генотип. Она помогает организму приспособиться, но обычно не передаётся потомкам и носит обратимый характер.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67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признаки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067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глаз, группы крови и многие наследственные заболевания определяются генотипом и относятся к наследственным признакам. Они проявляются в соответствии с действием генов и их комбинаций.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6829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наследственной изменчивости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6829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связана с мутациями и рекомбинацией генетического материала. Она создаёт новые варианты признаков, которые могут сохраняться в поколениях и служить материалом для отбора.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5590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модификаций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590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такой изменчивости относятся загар, увеличение мышечной массы при тренировках и различия в размерах листьев при разной освещённости. Эти признаки зависят от условий, а не от новых генов.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314075"/>
            <a:ext cx="4814700" cy="15930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наследования признаков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типы наследования по-разному влияют на проявление признака у потомства.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признака зависит от расположения гена и взаимодействия аллелей; одинаковый фенотип может возникать при разных генетических механизмах.
</a:t>
            </a:r>
            <a:endParaRPr lang="en-US" sz="1498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генетики; обобщение классических схем наследования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38" y="1397111"/>
            <a:ext cx="526500" cy="52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788" y="3227236"/>
            <a:ext cx="483000" cy="55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9038" y="1384361"/>
            <a:ext cx="414000" cy="55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44538" y="3227236"/>
            <a:ext cx="483000" cy="55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генетики для медицины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выявление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методы позволяют обнаруживать наследственные заболевания до появления выраженных симптомов. Это особенно важно для состояний, при которых ранняя диагностика улучшает прогноз и позволяет начать лечение вовремя.
</a:t>
            </a:r>
            <a:endParaRPr lang="en-US" sz="1173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Неонатальный скрининг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Скрининг новорождённых выявляет некоторые врождённые нарушения в первые дни жизни. Это даёт возможность быстро назначить диету, наблюдение или терапию, пока болезнь не вызвала тяжёлых последствий.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риска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Медико-генетическое консультирование помогает определить вероятность передачи заболевания потомству. Такой подход нужен семьям, где уже встречались наследственные нарушения или есть подозрение на носительство.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Персонализированное лечение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данные помогают подбирать лекарства и дозировки с учётом особенностей организма пациента. Такой подход повышает эффективность терапии и снижает риск нежелательных реакций.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702" y="1479650"/>
            <a:ext cx="3957797" cy="3303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в селекции и биотехнологии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854936" y="1774952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опирается на законы наследственности, чтобы отбирать растения и животных с полезными свойствами: высокой урожайностью, устойчивостью к болезням и лучшим качеством продукции.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854936" y="1561100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нужных признаков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54936" y="3485332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генной инженерии дают возможность целенаправленно изменять наследственный материал и получать организмы с заданными свойствами. Они широко применяются в биотехнологии и научных исследованиях.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854936" y="3271480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88980" y="2630130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маркеры позволяют определить ценные генотипы ещё до появления заметного признака. Это ускоряет отбор и уменьшает число длительных полевых или лабораторных испытаний.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88980" y="2416278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Маркерная селекция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88980" y="4340510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технологии повышают результативность селекции и сокращают время создания новых форм организмов. В итоге сельское хозяйство и пищевая промышленность получают более устойчивые и продуктивные биологические объекты.
</a:t>
            </a:r>
            <a:endParaRPr lang="en-US" sz="791" dirty="0"/>
          </a:p>
        </p:txBody>
      </p:sp>
      <p:sp>
        <p:nvSpPr>
          <p:cNvPr id="18" name="Text 9"/>
          <p:cNvSpPr txBox="1"/>
          <p:nvPr/>
        </p:nvSpPr>
        <p:spPr>
          <a:xfrm>
            <a:off x="488980" y="4126658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эффект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Мендель получил точные результаты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работал как исследователь-статистик: сравнивал большие выборки, считал потомство по классам и исключал случайность, выбирая строго различающиеся признаки.
</a:t>
            </a:r>
            <a:endParaRPr lang="en-US" sz="1508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важными оказались чистые линии, дискретные признаки и количественный учёт; именно они сделали закономерности наследования отчётливо видимыми.
</a:t>
            </a:r>
            <a:endParaRPr lang="en-US" sz="1508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методики опытов Г. Менделя; историко-биологическая литература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законов Менделя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7213" y="1484900"/>
            <a:ext cx="5024228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гены расположены близко в одной хромосоме, они часто наследуются вместе. Тогда классические соотношения нарушаются, потому что независимое расхождение аллелей происходит не полностью.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707228" y="1271050"/>
            <a:ext cx="502422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Сцепленное наследование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59388" y="4438050"/>
            <a:ext cx="5024228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Рост, масса тела и цвет кожи определяются многими генами и средой. Для таких признаков простые менделевские модели недостаточны, потому что они формируют непрерывную изменчивость.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3559403" y="4224200"/>
            <a:ext cx="502422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Полигенные признаки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2133301" y="2961475"/>
            <a:ext cx="5024228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неполном доминировании гетерозигота имеет промежуточный фенотип, поэтому расщепление по внешним признакам отличается от классического соотношения 3:1 и требует отдельного анализа.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2133316" y="2747625"/>
            <a:ext cx="502422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доминирование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1420257" y="2223177"/>
            <a:ext cx="5024228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ген может иметь не две, а несколько аллельных форм. Это расширяет число возможных генотипов и делает картину наследования сложнее, чем в простых схемах Менделя.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1420272" y="2009325"/>
            <a:ext cx="502422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Множественные аллели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2846345" y="3699756"/>
            <a:ext cx="5024228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кодоминировании оба аллеля проявляются одновременно, а летальные гены могут исключать часть потомства. В таких случаях распределение признаков меняется и не совпадает с ожидаемым.
</a:t>
            </a:r>
            <a:endParaRPr lang="en-US" sz="800" dirty="0"/>
          </a:p>
        </p:txBody>
      </p:sp>
      <p:sp>
        <p:nvSpPr>
          <p:cNvPr id="19" name="Text 11"/>
          <p:cNvSpPr txBox="1"/>
          <p:nvPr/>
        </p:nvSpPr>
        <p:spPr>
          <a:xfrm>
            <a:off x="2846360" y="3485900"/>
            <a:ext cx="502422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Кодоминирование и летальные гены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 — основоположник генетики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показал, что наследственность подчиняется строгим количественным законам, а его опыты с горохом заложили основу современной генетики, связав наблюдение, эксперимент и статистический анализ.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2026-06-01T14:50:09Z</dcterms:created>
  <dcterms:modified xsi:type="dcterms:W3CDTF">2026-06-01T14:50:09Z</dcterms:modified>
</cp:coreProperties>
</file>