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19. Гений из Зальцбурга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мальчика, который покорил мир музыки.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Моцарт: музыка, которая жива до сих пор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написал более 600 произведений и прожил всего 35 лет, но его музыка звучит и сегодня. На уроке мы узнаем, как он сочинял, выступал и превращал мелодии в настоящие музыкальные чудеса.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Зальцбург — город, где родился композитор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город у реки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Зальцбург лежит в Австрии и славится узкими улицами, мостами и красивыми домами. Здесь старина чувствуется на каждом шагу. В таком городе легко представить мальчика, который с интересом слушает музыку вокруг себя.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звучала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в Зальцбурге часто пели церковные хоры, играли придворные музыканты и звучали народные мелодии. Маленький Вольфганг рос среди этих звуков. Для него музыка была почти такой же привычной, как воздух.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учились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Моцартов ноты, упражнения и репетиции были обычным делом. Рядом с ними мальчик с детства привык внимательно слушать и повторять услышанное. Так город и семья вместе помогали рождаться его таланту.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семья Моцарта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Леопольд Моцарт был не только музыкантом, но и терпеливым учителем. Он рано заметил способности сына и стал заниматься с ним каждый день, шаг за шагом развивая слух и память.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музыку любили все. Старшая сестра Мария Анна тоже играла и помогала создавать дома атмосферу постоянных занятий. Благодаря этому Вольфганг слышал музыку не только на уроках, но и в обычной жизни.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Моцартов был похож на маленькую музыкальную школу. Здесь звучали гаммы, упражнения и повторения, а потом — первые удачные мелодии. Именно в такой среде талант мальчика рос особенно быстро.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удивительные успехи маленького Вольфганга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детстве Моцарт начал сочинять простые пьесы и легко запоминал мелодии. Он быстро переносил услышанное на клавесин и будто играл без страха, как настоящий маленький мастер.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6 лет он выступал перед публикой и удивлял взрослых своей уверенностью. Современники не зря называли его чудо-ребёнком: такой смелости и музыкальной памяти от ребёнка почти никто не ожидал.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 талант Моцарта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музыкального дара по биографическим фактам из детства и юности композитора.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Европе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Моцарт путешествовал с семьёй по Австрии, Германии, Франции, Англии и Италии. Каждая поездка открывала ему новые города, привычки и музыкальные впечатления, которые он запоминал очень быстро.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слушал песни и танцы разных народов, знакомился с новыми инструментами и стилями. Это помогало ему понимать, что музыка может звучать по-разному, но всё равно быть красивой и понятной.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перед знатью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играл перед королями, князьями и другими знатными людьми. Для маленького музыканта это было волнительно, но он держался уверенно и сразу привлекал внимание своим мастерством.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рос вместе с ним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поездка делала его талант сильнее. Моцарт не просто выступал, а учился слышать мир шире. Именно поэтому позже его музыка стала такой богатой и выразительной.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любил Моцарт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прекрасно играл на клавесине и фортепиано. Эти инструменты помогали ему быстро проверять свои идеи, а пальцы будто сами находили нужные звуки и отвечали на каждую музыкальную мысль.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хорошо понимал голос скрипок, духовых инструментов и всего оркестра. Поэтому в его произведениях каждый инструмент не просто звучит, а как будто получает свою маленькую роль в большой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классическая музыка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строится из мелодии, ритма и гармонии. Они соединяются так, чтобы музыка звучала стройно, ясно и красиво, словно аккуратный узор из звуков.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музыке можно услышать разные чувства: радость, нежность, удивление и торжество. Она умеет быть весёлой, спокойной или серьёзной — как будто разговаривает с слушателем без слов.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особенно любил делать музыку лёгкой и светлой. Его мелодии легко запоминаются, поэтому их приятно слушать и детям, и взрослым, даже если они слышат их впервые.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помогает учиться внимательно слушать. В ней важно замечать, как меняются инструменты, темп и настроение. Это похоже на увлекательную игру, где у каждого звука есть своё место.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оперы Моцарта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«Волшебная флейта»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опере звучат чудесные голоса, яркие герои и музыка, похожая на сказку. Она легко увлекает слушателя и помогает представить волшебные приключения. Поэтому её с интересом смотрят и слушают даже сегодня.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«Свадьба Фигаро»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опера о хитроумных событиях, смешных ситуациях и живых характерах. Музыка в ней подвижная и очень выразительная, поэтому сцены звучат как настоящий музыкальный театр, где всё время что-то происходит.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Жуан»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«Дон Жуане» музыка помогает рассказать серьёзную и захватывающую историю. Здесь есть сильные эмоции, напряжение и красивые мелодии. Произведение до сих пор ставят в театрах, потому что оно впечатляет и детей, и взрослых.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только часть его наследия: к симфониям он добавил множество концертов, где каждый инструмент звучит выразительно и точно.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материалы Mozarteum Foundation и энциклопедические справочники о творчестве В. А. Моцарта
</a:t>
            </a:r>
            <a:endParaRPr lang="en-US" sz="628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симфонию написал Моцарт, и именно в них особенно ярко слышны его мастерство и умение строить большую форму.
</a:t>
            </a:r>
            <a:endParaRPr lang="en-US" sz="20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Моцарт писал музыку так быстро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много упражнялся с детства и отлично помнил услышанные мелодии. Поэтому он мог быстро складывать их в цельное произведение почти без долгих исправлений.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помогали слух, внутренняя память и привычка работать каждый день. Когда идея была ясна, он сразу записывал ноты и переходил к следующей музыкальной мысли.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 у Моцарта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маленькая музыкальная идея превращалась в готовое произведение.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который слышен в музыке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любил начинать фразу так, будто всё понятно, а потом вдруг удивлять слушателя новым движением мелодии. Это делает музыку живой и очень внимательной к деталям.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игра со слушателем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сочинениях юмор не похож на шутку словами. Он спрятан в звуках, поэтому слушатель сам замечает неожиданность и с интересом следит дальше.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шутка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композитор вставлял короткую паузу или резкую смену звучания. Получался маленький сюрприз, который вызывает улыбку, но не ломает красоту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Вена: последние годы и упорная работа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труд в столице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Вене Моцарт много работал как композитор и исполнитель. Он давал уроки, выступал и старался поддерживать семью, хотя жить ему было непросто.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он продолжал 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сложное время он не оставлял сочинение музыки. Именно тогда появились произведения, которые особенно ценят за глубину, силу и красоту звучания.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— музыка памяти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создавался как серьёзное произведение, связанное с размышлением о жизни и памяти. В нём слышны торжественные и строгие интонации.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не успел закончить «Реквием» сам, поэтому работа над ним была завершена позже другими музыкантами. Это сделало историю произведения особенно известной.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 ценят «Реквием» за силу чувств, выразительность и величавое звучание. Это одно из самых впечатляющих произведений позднего Моцарта.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сегодня живёт музыка Моцарта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концертном зале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Моцарта часто звучат на сцене, потому что они понятны оркестру и интересны слушателям. Их исполняют музыканты разных стран, и каждая новая версия открывает знакомую музыку по-новому.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его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Зальцбург бережно хранит память о композиторе. Там проходят концерты и фестивали, а улицы и музеи напоминают, что именно здесь началась история маленького музыкального гения.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и мультфильмах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Моцарта легко узнаётся даже в коротком фрагменте. Поэтому её часто используют в кино и анимации, когда нужно передать радость, торжество или лёгкую озорную улыбку.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Моцарта любимым и сегодня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Моцарта звучит ясно и понятно. Даже если слушатель ещё маленький, он может почувствовать настроение мелодии и услышать, как она меняется.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 Моцарта есть радость, нежность и торжественность. Такая музыка остаётся в памяти надолго и показывает, как красиво может звучать талант.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замечать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каждый инструмент словно получает свою реплику. Это помогает детям различать тембр скрипки, флейты, трубы и других голосов оркестра.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возраста это было поразительно: мальчик уверенно играл и запоминал музыку почти без усилий. История его ранних выступлений стала легендой.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Mozarteum Foundation и исторические сведения о ранних концертах Моцарта
</a:t>
            </a:r>
            <a:endParaRPr lang="en-US" sz="628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было Вольфгангу, когда он уже выступал перед публикой и удивлял слушателей своим мастерством.
</a:t>
            </a:r>
            <a:endParaRPr lang="en-US" sz="22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— праздник, который звучит всегда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показал, что большой талант растёт из любознательности, труда и постоянной практики. Его музыка и сегодня напоминает: учиться и творить можно с радостью.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2026-05-24T20:38:50Z</dcterms:created>
  <dcterms:modified xsi:type="dcterms:W3CDTF">2026-05-24T20:38:50Z</dcterms:modified>
</cp:coreProperties>
</file>