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прилагательных в английском языке
</a:t>
            </a:r>
            <a:endParaRPr lang="en-US" sz="3047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одного признака: сравниваем точно, пишем правильно.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topic matters in Grade 9 English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нужны в ответах, описаниях и экзаменационных заданиях. Они помогают говорить точнее о людях, предметах, местах и явлениях, не путая правила образования форм и исключения вроде good, bad, far.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an adjective is in English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качество, размер, цвет, возраст, форму или оценку. Оно помогает уточнять существительное и делает описание более точным и выразительным в речи и письме.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стоит перед существительным: a tall boy. После глагола to be оно тоже употребляется часто: The film is interesting and the ending is unexpected.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прилагательное сравнивают, но descriptive adjectives обычно могут иметь степени сравнения, если признак изменяется по силе, размеру или качеству и это можно сопоставить.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 degrees of comparison: a quick overview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показывают признак без сравнения, при сравнении двух объектов и при выборе одного из группы.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describes difference between two items, while superlative singles out one item among several; the is usually required with the superlative.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«Degrees of Comparison in English»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degree: the base form of the adjective
</a:t>
            </a:r>
            <a:endParaRPr lang="en-US" sz="2622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Positive degree — это обычная форма прилагательного без сравнения: cold, brave, expensive. Она просто называет признак и служит основой для всех дальнейших изменений.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Отправная точка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 positive degree образуются comparative и superlative forms. Поэтому при изучении правила важно сначала узнать базовую форму слова, а затем выбрать нужный способ сравнения.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скрытого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по себе эта форма не сопоставляет объекты. Если сказать a big house, признак назван, но никакого сравнения с другим домом ещё не происходит.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forms are used most often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модели чаще всего встречаются в учебной практике и письменных ответах.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 чаще образуют формы с -er и -est; irregular forms меньше по объёму, но требуют особого внимания.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обучения по теме, без статистической выборки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comparative degree is formed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коротких прилагательных обычно добавляется окончание -er: tall — taller, small — smaller, fast — faster. Эта модель самая простая и часто встречается в школьных упражнениях.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прилагательные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длиннее, чаще используется more + adjective: more interesting, more beautiful, more comfortable. Такой способ звучит естественно и помогает избежать трудных сочетаний букв.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Comparative degree обычно описывает разницу между двумя предметами, людьми или явлениями. Поэтому в предложении часто появляется than, которое вводит второй объект сравнения.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 is taller than Nick. Здесь видно и форму сравнения, и объект, с которым сопоставляют признак. Именно так comparative degree работает в реальной речи.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rules for short adjectives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Немой e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оканчивается на silent e, буква e не дублируется: nice — nicer — nicest. Правило помогает писать формы аккуратно и без лишних букв.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согласной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ударной модели конечная согласная часто удваивается: big — bigger — biggest, hot — hotter — hottest. Это особенно важно, когда слово короткое и звучит резко.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формы полезно вспомнить три шага: посмотреть на конец слова, услышать его звучание и проверить написание. Это снижает количество ошибок в контрольных.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y на i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согласной буква y обычно меняется на i: happy — happier — happiest, busy — busier — busiest. Такое изменение выглядит небольшим, но часто проверяется в работах.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Correct and incorrect comparative forms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9 класса по теме сравнения прилагательных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правильные и неправильные формы, чтобы увидеть типичные ошибки учащихся.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соединять два способа сравнения сразу; выбор зависит от типа прилагательного и его длины.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сравнительную форму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выбора comparative degree и отдельные исключения.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568" y="1372511"/>
            <a:ext cx="2711552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Superlative degree: the highest degree of a quality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показывает, что признак выражен сильнее всего в группе: самый высокий, самый интересный, самый чистый. Она нужна, когда выбирают один объект среди нескольких.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03650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коротких прилагательных обычно добавляют окончание -est: tall — the tallest, clean — the cleanest. У длинных слов используют most + adjective: the most exciting, the most difficult.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артикль the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случаев перед превосходной степенью ставят the, потому что речь идёт об одном предмете или человеке, который выделяется среди остальных по данному признаку.
</a:t>
            </a:r>
            <a:endParaRPr lang="en-US" sz="12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most and the least: compound superlative forms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превосходная степень строится по схемам the most + adjective и the least + adjective. Эти модели особенно полезны для длинных прилагательных, которые неудобно изменять с помощью окончания.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the least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the least показывает наименьшую степень признака: the least expensive, the least dangerous, the least noisy. Она помогает точно передать слабое проявление качества без отрицания.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часто появляются в описательных текстах, сравнительных заданиях и ответах с оценкой. Особенно естественно они звучат с прилагательными типа useful, popular, beautiful, comfortable.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and long adjectives: which pattern is used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увидеть, что выбор формы зависит не только от смысла, но и от строения слова. Важно сначала определить тип прилагательного.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длинные прилагательные следуют разным моделям, а исключения нужно запомнить отдельно. Это упрощает выбор правильной формы в письменной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по теме degrees of comparison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Irregular adjectives that must be memorized
</a:t>
            </a:r>
            <a:endParaRPr lang="en-US" sz="2769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/ bad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good — better — the best и bad — worse — the worst полностью меняются и не образуются по обычному правилу. Их нужно запоминать как готовые языковые модели.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Little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слова little сравнительная и превосходная степени образуются особым способом: less — the least. Это не связано с добавлением -er или использованием more, поэтому правило надо выучить отдельно.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очень частотны, поэтому ошибки в них сразу заметны. Если запомнить несколько ключевых цепочек, можно уверенно строить сравнение даже без опоры на правило.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Far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far имеет две допустимые параллельные линии: farther/further и the farthest/furthest. В школьной практике обе формы встречаются, поэтому важно узнавать их в тексте и речи.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/ many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much и many в сравнении дают формы more — the most. Они особенно часто встречаются в выражениях количества и помогают говорить точнее в повседневных ситуациях.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Degrees of comparison in real-life situations
</a:t>
            </a:r>
            <a:endParaRPr lang="en-US" sz="274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степени сравнения помогают сравнивать уроки, результаты и достижения: more interesting lesson, the best answer, a better mark. Такие примеры особенно близки девятиклассникам.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соревнования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описания спорта часто нужны слова faster, stronger, the fastest, the strongest. С их помощью легко показать преимущество команды, игрока или конкретного результата.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погоды и природы сравнение звучит естественно: the coldest day, warmer weather, the most beautiful place. Это делает рассказ точнее и помогает избегать однообразных слов.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технологий удобно использовать faster internet, the most useful app, cheaper phone. Такие сочетания показывают, что грамматика связана с реальными ситуациями и современным словарём.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common mistakes in comparison forms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ошибки, которые возникают при смешении правил и исключений. Правильный вариант лучше запоминать целой формой.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связаны с добавлением лишних элементов и неправильным выбором модели. Особенно важно помнить, что comparative и superlative формы не сочетаются друг с другом.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изучении degrees of comparison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identify the degree of comparison in a sentence
</a:t>
            </a:r>
            <a:endParaRPr lang="en-US" sz="235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формы по признакам в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comparison forms make English more precise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выражает мысль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формы помогают не говорить общими словами, а точно показывать степень признака: выше, лучше, холоднее, интереснее. Благодаря этому высказывание становится яснее и выразительнее.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общении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сравнение нужно постоянно: чтобы объяснить выбор, оценить предмет или сравнить людей. Такие формы делают речь естественной и помогают отвечать без длинных объяснений.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для заданий с описанием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картинки или ситуации сравнение позволяет быстро показать различие между объектами. Это особенно полезно в школьных работах, где ценятся точность, логика и богатый словарь.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Quick revision of the key rules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не путать модели и сразу выбирать нужную форму в задании. Полезно проверять слово по длине и по наличию исключения.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просты: короткие слова, длинные слова и исключения требуют разных решений. Отдельно нужно помнить об артикле the в превосходной степени.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по теме degrees of comparison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Compare correctly, write accurately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говорить и писать точнее: positive, comparative и superlative формы показывают разные уровни признака. Если помнить правила, исключения и написание, можно уверенно использовать их в любой работе.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2026-05-31T13:16:21Z</dcterms:created>
  <dcterms:modified xsi:type="dcterms:W3CDTF">2026-05-31T13:16:21Z</dcterms:modified>
</cp:coreProperties>
</file>