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 давление воздуха – основа жизни на суше и в атмосфере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создает жизненно важные условия для всех живых существ на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атмосферы в поддержании жизни на планете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содержит нужные газы для дыхания, защищает от вредного излучения и сохраняет тепло, создавая комфортные климатические условия для растений, животных 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воздуха — это масса воздуха, заключённая в определённом объёме, измеряемая в килограммах на кубический метр (кг/м³).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плотность воздуха?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моря средняя плотность воздуха примерно равна 1,225 кг/м³, что обеспечивает необходимое давление и состав газов.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меняется с высотой, температурой и влажностью, влияя на условия жизни и дыхательные процессы организмов.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воздуха — это сила, с которой воздушные молекулы воздействуют на поверхность Земли и предметы.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измерения давления — паскаль (Па); на уровне моря стандартное давление около 101 325 Па.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зависит от погоды, высоты и температуры и влияет на климатические условия.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Измеряется с помощью барометров, позволяющих предсказывать изменения погоды и атмосферные явления.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измерение давления воздуха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и их особенности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— основная зона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простирается до 12 км, в ней максимальная плотность и давление, что позволяет существовать животным, растениям и человеку.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 и мезосфера — разреженные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стратосфере и мезосфере давление и плотность сильно уменьшаются, создавая экстремальные условия для жизни и ограничивая обитание.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падает почти вдвое уже на высоте 5 км, что усложняет дыхание на больших высотах.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давление воздуха с высотой
</a:t>
            </a:r>
            <a:endParaRPr lang="en-US" sz="297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давления значительно влияет на физиологию организмов, ограничивая высоту обитания и активность.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гидрометеослужбы, 2023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и влажности на плотность воздуха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воздух легче холодного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температуры воздух становится менее плотным из-за увеличения расстояния между молекулами, что влияет на погоду и климатические условия.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снижает плотность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воздухе заменяет тяжелые молекулы кислорода, делая влажный воздух легче сухого, что важно для обмена газов у растений и животных.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изменения создают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температуры и влажности в одном регионе формируют уникальные условия для насекомых, птиц и растений, адаптирующихся к этим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56201"/>
            <a:ext cx="4000500" cy="2053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атмосферного давления и плотности воздуха в городах и на вершинах с разной высотой над уровнем моря.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 давление воздуха на разной высоте
</a:t>
            </a:r>
            <a:endParaRPr lang="en-US" sz="270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высоты давление и плотность резко падают, что влияет на жизнь и деятельность организмов.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Гидрометеослужбы России, 2023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плотность воздуха важна для полёта птиц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Подъёмная сила крыльев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воздуха обеспечивает большую поддержку для крыльев при взмахах, облегчая полёт птиц на низких высотах.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горных птиц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разреженного воздуха у горных птиц крылья длинные и широкие для эффективного полёта при низкой плотности воздуха.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плотности на маневренность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Разреженный воздух уменьшает подъёмную силу, затрудняя быстрые и маневренные движения при полётах на большой высоте.
</a:t>
            </a:r>
            <a:endParaRPr lang="en-US" sz="10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дыхания и влияние давления воздуха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давление воздуха регулирует поступление кислорода в организм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воздуха и процессы жизнедеятельности растений
</a:t>
            </a:r>
            <a:endParaRPr lang="en-US" sz="2194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нормальном атмосферном давлении испарение воды через устьица листьев происходит равномерно, что обеспечивает нормальное водное равновесие для роста и фотосинтеза растений.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высотах с пониженным давлением испарение ускоряется, поэтому у высокогорных растений, таких как эдельвейс, устьица плотно закрываются, а лист покрыт густым опушением для снижения потерь влаги.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 низкой плотности и давлению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высокогорий обладают уникальной структурой воздухоносных мешков, что улучшает газообмен и поддерживает активность при низком давлении.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Млекопитающие, обитающие в горах, имеют увеличенную грудную клетку и лёгкие для эффективного насыщения крови кислородом в условиях разрежённого воздуха.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насекомые имеют более длинные и разветвлённые дыхательные трубки, что позволяет им эффективнее поглощать кислород в условиях низкой плотности воздуха.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экстремальных атмосферных условиях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Альпийский стриж — мастер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Альпийский стриж умеет летать на высотах до 4000 метров, где давление воздуха значительно понижено. Благодаря особенностям дыхательной системы он адаптирован к разреженному воздуху и холодному климату высокогорья.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Гималайский жук и его выживание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Гималайский жук переносит резкие суточные перепады температуры и низкое атмосферное давление благодаря плотному покрову тела. Это позволяет ему сохранять влагу и эффективно дышать в экстремальных условиях высокогорья.
</a:t>
            </a:r>
            <a:endParaRPr lang="en-US" sz="10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равнинных территориях дыхательная система испытывает минимальную нагрузку, так как давление и кислород доступны в достаточном количестве.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подъёме в горы сердце и лёгкие работают интенсивнее, чтобы компенсировать снижение давления и обеспечить органы кислородом.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альпинистов часто необходимо использовать кислородные маски, чтобы избежать гипоксии из-за разреженного воздуха.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высоты могут вызывать неприятные симптомы: головокружение, звон в ушах и укачивание, требующие адаптации организма.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плотности и давления воздуха для человека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дыхания, насыщения крови кислородом и утомляемости на равнинах и на высоте 3000 метров.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изменения при разных условиях воздуха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адаптируется к пониженному давлению, но физическая активность на больших высотах становится более ограниченной.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горной физиологии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воздуха и распространение семян растений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снижении плотности воздуха скорость полёта семян уменьшается, что ограничивает их дальность распространения и снижает эффективность расселения.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как семена одуванчика и клена, демонстрируют зависимость успешности расселения от стабильности атмосферного давления и умеренного ветра.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давления и ветровых условий влияют на экосистемы, где растения могут не успевать колонизировать новые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плотность и давление воздуха в быту и на уроках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используется для определения давления воздуха, показывая его изменения с течением времени. Анемометр измеряет скорость ветра, важную для оценки атмосферных условий.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 фиксирует влажность воздуха. В школах простые опыты с пластиковыми бутылками и взвешиванием помогают понять эти параметры на практике.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Подъёмная сила воздушного шара уменьшается вместе с падением плотности воздуха на высоте, ограничивая возможность дальнейшего подъёма.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плотностью воздуха и подъёмной силой воздушного шара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подъёма выше определённой высоты необходимы газы легче воздуха, такие как гелий, либо использование горячего воздуха для поддержания подъёма.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измерения и аэродинамические исследования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изменятся атмосфера и её параметры в будущем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2025-2030: Усиление глобального потепления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температуры приведёт к изменению плотности и давлению воздуха, повышая вероятность экстремальных погодных явлений.
</a:t>
            </a:r>
            <a:endParaRPr lang="en-US" sz="883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2030-2040: Нарушение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атмосфере вызовут перемещение зон обитания растений и животных, появятся новые риски для видов.
</a:t>
            </a:r>
            <a:endParaRPr lang="en-US" sz="928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2040-2050: Активное экологическое мониторирование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современные технологии для отслеживания атмосферных изменений и адаптации человеческой деятельности и природных сообществ.
</a:t>
            </a:r>
            <a:endParaRPr lang="en-US" sz="801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2050+: Адаптация к новым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биосфера постепенно приспосабливаются к изменённым параметрам атмосферы, минимизируя негативные последствия.
</a:t>
            </a:r>
            <a:endParaRPr lang="en-US" sz="9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плотности и давления воздуха помогает нам оценивать условия жизни на Земле и беречь природное равновесие, необходимое для всех живых организмов.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 давление воздуха — основа уникальной среды жизни
</a:t>
            </a:r>
            <a:endParaRPr lang="en-US" sz="274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2026-05-09T09:40:50Z</dcterms:created>
  <dcterms:modified xsi:type="dcterms:W3CDTF">2026-05-09T09:40:50Z</dcterms:modified>
</cp:coreProperties>
</file>