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понятие движения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— основа жизни и изменений в природе и технике.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 истории науки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движения объединяет биологию, физику и технику. Древние учёные, в том числе Аристотель, наблюдали движение организмов и планет. Сегодня движение — важная тема школьных курсов, раскрывающая работу живых систем.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850" y="1511286"/>
            <a:ext cx="3147900" cy="14786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6150" y="1511286"/>
            <a:ext cx="3147900" cy="14786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движение в биологии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613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биологии движение — это изменение положения организма или его частей относительно окружающей среды. Например, амёба передвигается, изменяя форму, что демонстрирует простейший вид движений.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0613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положения тела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96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бывает внутренним, как сокращение мышц, и внешним — перемещение всего организма. Оба вида важны для жизнедеятельности и адаптации к окружающим условиям.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0896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и внешние движения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биологического движения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Передвижение — локомоция, например, змеи ползают по земле, обеспечивая перемещение в пространстве.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отдельных органов, как жевательные движения у млекопитающих или взмах крыла у птиц, связано с выполнением жизненно важных функций.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движения включают цитоплазматический ток и работу ресничек, что обеспечивает питание и защиту клетки.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Сокращения сердечной мышцы у млекопитающих поддерживают кровообращение, являясь особым видом движения внутри организма.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2050" y="1289291"/>
            <a:ext cx="3274800" cy="24273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975" y="1289568"/>
            <a:ext cx="3274800" cy="23505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движения у животных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2050" y="4106822"/>
            <a:ext cx="32748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летают, используя крылья и воздушные потоки, а земноводные, например лягушки, прыгают или ползают, помогая себе в поисках пищи и уклонении от хищников.
</a:t>
            </a:r>
            <a:endParaRPr lang="en-US" sz="983" dirty="0"/>
          </a:p>
        </p:txBody>
      </p:sp>
      <p:sp>
        <p:nvSpPr>
          <p:cNvPr id="11" name="Text 4"/>
          <p:cNvSpPr txBox="1"/>
          <p:nvPr/>
        </p:nvSpPr>
        <p:spPr>
          <a:xfrm>
            <a:off x="4972051" y="3837575"/>
            <a:ext cx="3274800" cy="2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птиц и земноводных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942975" y="4106822"/>
            <a:ext cx="32748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передвигаются благодаря волнообразным движениям тела и плавников, что позволяет им эффективно плавать и маневрировать в воде.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942976" y="3837575"/>
            <a:ext cx="3274800" cy="2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 их плавание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у растений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растения направлен к свету — фототропизм помогает оптимизировать фотосинтез.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растения, например мимоза, закрывают листья при прикосновении, демонстрируя чувствительность и защиту.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Медленное движение корней в почве способствует закреплению и поиску питательных веществ.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скорости движения у разных организмов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Максимальные скорости зависят от строения тела и среды обитания. Быстрые виды — адаптация к хищничеству и добыче.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скоростей отражает эволюционные стратегии выживания и особенности среды.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биомеханики, 2023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025" y="5862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движения человека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служит каркасом, поддерживая форму и обеспечивая точки крепления мышцам.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Скелетные мышцы сокращаются и расслабляются, двигая кости и суставы для различных движений.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группы мышц отвечают за основные действия: ходьбу, бег и прыжки, обеспечивая силу и устойчивость.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движений достигается благодаря нервной системе, которая контролирует работу мышц.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1800157"/>
            <a:ext cx="3812100" cy="21246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движения у позвоночных и беспозвоночных
</a:t>
            </a:r>
            <a:endParaRPr lang="en-US" sz="2026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типы передвижения у различных групп животных, связанные с их строением и средой обитания.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движений отражает адаптацию животных к разным условиям среды и строению тела.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справочник, 2022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0675" y="344200"/>
            <a:ext cx="3951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движения для животных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49975" y="1893475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помогает животным добывать пищу и избегать хищников, что важно для выживания каждого вида.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49975" y="3744950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и размножение зависят от способности перемещаться на большие расстояния или в нужное время года.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биологические ритмы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121385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Утреннее пробуждение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начинают активные движения с наступлением утра, синхронизируясь с суточными биоритмами для поиска пищи и общения.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98680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 отдых у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наступлением ночи большинство животных замедляют движения или отдыхают, восстанавливая организм в соответствии с циркадными ритмами.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Дневная активность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поворот растений, например, цветков к свету, регулируется внутренними часами и воздействием внешних факторов.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715375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миграции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перемещаются на большие расстояния в зависимости от сезонов, обеспечивая выживание и размножение, как у птиц и рыб.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Рефлексы и осознанные движения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Рефлексы — мгновенные реакции на раздражители, не требующие сознательного участия мозга, например, автоматическое отдёргивание руки при ожоге.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Осознанные движения предполагают долгий путь нервных импульсов с участием головного мозга, обеспечивая сложные действия, такие как письмо или танцы.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при движении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правил дорожного движения позволяет снизить риск аварий и травм при перемещении по улицам и дорогам.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шлемов и защитного снаряжения во время занятий спортом значительно уменьшает вероятность серьёзных повреждений.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Внимательность и аккуратность на переменах и занятиях физкультурой помогают предотвратить травмы и обеспечить безопасность детей.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передачи сигналов для управления движением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контролирует движение через передачу импульсов по разным путям.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объёма двигательной активности у школьников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основная активность приходится на школьное время, а вечером наблюдается значительное снижение активности.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добавление движения вне уроков поможет поддержать здоровье и повысить работоспособность детей.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физиологов, 2023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8050" y="45897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движения зависят от окружающей среды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7373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снижает сопротивление движению, что облегчает плавание у водных животных, требуя специализированных плавательных конечностей.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6352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Воздушная среда стимулирует развитие летательных органов у птиц и насекомых, что позволяет использовать воздушные потоки для полёта.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5331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Сухопутные животные адаптировались к жизни на земле, используя ходьбу, бег и прыжки с развитыми конечностями, как у страуса и лягушки.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850" y="1511286"/>
            <a:ext cx="3147900" cy="14786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6150" y="1511286"/>
            <a:ext cx="3147900" cy="14786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растений — примеры и значение
</a:t>
            </a:r>
            <a:endParaRPr lang="en-US" sz="3144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613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Подсолнечник поворачивает свой цветок вслед за движением солнца, что повышает эффективность фотосинтеза. Этот процесс регулируется внутренними биологическими часами растения и внешним светом.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0613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Гелиотропизм у подсолнечника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96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прикосновении к чувствительным волоскам на листьях мухоловки происходит быстрое смыкание ловушки, обеспечивая захват насекомого. Это движение помогает растению получать необходимые питательные вещества.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0896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Ловушка венериной мухоловки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 минут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рекомендуемое Всемирной организацией здравоохранения время ежедневной физической активности для детей, необходимое для поддержки нормального здоровья и развития.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ВОЗ, 2022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активности приводит к снижению тонуса мышц и ухудшению работы сердечно-сосудистой системы.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движения для человека в повседневной жизни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способствует укреплению здоровья, улучшает кровообращение и поддерживает мышечный тонус, что особенно важно в школьном возрасте.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активность дети учатся работать в команде, развивают координацию и приобретают полезные социальные навыки в процессе совместных игр и соревнований.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66100" y="2220355"/>
            <a:ext cx="3832200" cy="19946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— ключ к жизни и развитию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034250" y="1734675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помогает животным выживать и развиваться, а человеку сохранять здоровье, развивать умения и взаимодействовать с окружающим миром. Оно отражает разнообразие жизни и важность заботы о себе.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2026-05-08T16:11:13Z</dcterms:created>
  <dcterms:modified xsi:type="dcterms:W3CDTF">2026-05-08T16:11:13Z</dcterms:modified>
</cp:coreProperties>
</file>