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Цивилизации речных долин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 — колыбель великих древних цивилизаций, заложивших основы истории.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рек — начало цивилизационного пути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IV–II тысячелетиях до н. э. люди у рек Нила, Тигра с Евфратом, Инда и Хуанхэ осваивали земледелие и строили поселения. Возникали сложные общества с новыми профессиями и культурными достижениями.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Египта в долине Нила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разливы и плодородие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разливы Нила оставляли слой плодородного ила, что позволяло эффективно заниматься земледелием. Это стало основой для устойчивого развития первых поселений около 3100 года до н. э.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города у реки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реки появлялись деревни и города, которые поддерживали жизнь и хозяйство. Строительство ирригационных систем позволяло обеспечить регулярный урожай и рост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Нила для египетской цивилизации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обеспечивал жителей водой, рыбой и возможностями для транспортировки грузов, что было жизненно важно для экономики и обмена.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Мемфис, Фивы и Александрия стали важными центрами политической и культурной жизни, вокруг которых росла цивилизация с выдающимися памятниками архитектуры.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— земля между реками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государства Месопотамии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Тигром и Евфратом сформировались шумерские, аккадские и вавилонские государства с развитой социальной структурой и культурой.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земледелие и города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ирригационные системы обеспечивали выращивание ячменя, пшеницы и фиников. Города Ур, Вавилон и Ниневия были экономическими и культурными центрами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Месопотамии: письмо и архитектура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Клинопись, появившаяся около 3200 года до н. э., дала возможность фиксировать законы, торговые сделки и научные знания на глиняных табличках.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колеса значительно облегчило транспорт и производство, расширяя экономические возможности региона.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Монументальные зиккураты и Вавилонская башня демонстрируют достижения в строительстве и градостроительстве древних месопотамцев.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 и водное хозяйство Месопотамии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каналов и плотин позволяло орошать поля, увеличивая урожайность и обеспечивая несколько сборов за год.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над водоснабжением объединяла сообщества и способствовала формированию городских общин.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способствовали регулированию водных ресурсов и защите от наводнений в сезон разливов рек.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ирригационных систем требовала развитых знаний инженерии и управления, что влияло на социальную структуру.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Хараппская цивилизация в долине Инда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Мохенджо-Даро – центр планирования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 известен строгой геометрической планировкой: прямые улицы, кварталы и системы канализации обеспечивали комфорт жителей и санитарные условия.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городской архитектуры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здания, дренажные каналы и общественные зернохранилища свидетельствуют о высоком уровне инженерных достижений хараппской цивилизации.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Мохенджо-Даро: архитектурные достижения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зонирование города включало жилые кварталы, центральные площади и хозяйственные постройки, устроенные для удобства и безопасности жителей.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статуэток, печатей и глиняной посуды раскрывают культурное разнообразие и ремесленные навыки горожан древнего Мохенджо-Даро.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Инда: Хараппа и Мохенджо-Даро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 и планировка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были спланированы с улицами на прямых углах, оснащены канализацией и колодцами, что обеспечивало высокий уровень городского комфорта.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и наследие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находок — печати с нерасшифрованной письменностью, глиняные игрушки и украшения, отражающие культурное богатство и технологическое развитие цивилизации.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Хуанхэ и Янцзы: истоки Китая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Китай сформировался вокруг рек Хуанхэ и Янцзы. Здесь возникли древние династии Ся, Шан и Чжоу, которые основали государственные и культурные основы китайской цивилизации.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достижениями были изобретение шелка, использование бронзы для изготовления оружия и посуды, развитие иероглифического письма и создание ирригационных систем для повышения урожайности.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письменности в речных долинах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3200 г. до н. э.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появилась клинопись — одна из первых систем письма в истории человечества, применяемая для записи торговых сделок и административных документов.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3000 г. до н. э.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 были разработаны иероглифы, использовавшиеся для религиозных текстов, официальных надписей и исторических хроник.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1500 г. до н. э.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начинает развиваться иероглифическое письмо, которое становится важным инструментом управления и передачи знаний в рамках династий Шан и Чжоу.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архитектурные особенности древних городов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Месопотамии — дома богов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строились зиккураты — многоступенчатые храмы, служившие религиозным центром и символом власти. Они имели форму пирамид с террасами и возвышались над городом, отражая важность богов в обществе.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планировка городов Индской цивилизации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Хараппы и Мохенджо-Даро удивляли четкой прямоугольной планировкой улиц, продуманной системой дренажа и общественными зданиями. Такая организация свидетельствует о высоком уровне градостроительства и управления.
</a:t>
            </a:r>
            <a:endParaRPr lang="en-US" sz="9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рек и климата в развитии цивилизаций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разливы рек обеспечивали плодородие почв и поддерживали интенсивное земледелие. В Месопотамии и Египте это позволило получать стабильные урожаи пшеницы и ячменя.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климат обуславливал возделывание хлопка и развитие ремёсел, давая основу для торговли и экономического роста в долине Инда.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климат способствовал выращиванию риса при помощи развитых ирригационных систем, что кормило растущее население и укрепляло государство.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экономика речных долин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экспортировал хлеб и сельскохозяйственную продукцию, что укрепляло экономику и связи с соседними регионами.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экспортировал шелк и бронзовые изделия по шелковому пути, объединяя культуры и способствуя экономическому развитию.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цивилизация поставляла изделия из драгоценных камней и украшения, пользуясь развитой системой обмена с Ближним Востоком.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славилась производством тканей и глиняных изделий, которые обменивались на другие товары через торговые пути рек и суши.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законы: организация общества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 тыс. до н. э.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властных структур, связанных с управлением ирригацией и защитой от наводнений, начинает формировать иерархию общества.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чиновников и писцов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специальные профессии для ведения учета, управления и религиозных обрядов, что способствует централизации и упорядочению власти.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до н. э.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Вавилоне создан Кодекс Хаммурапи — один из первых сводов законов, регулирующих общественные отношения и ответственность граждан.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 мифах и религии древних народов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584950"/>
            <a:ext cx="421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в древнеегипетской культуре считался священным и олицетворял бога Хапи, приносившего плодородие. Ритуалы перед разливом были важны для благополучия общества.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35900" y="3365800"/>
            <a:ext cx="421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и Китае реки воплощали божественные силы — Тигр и Евфрат в мифах о сотворении мира, Хуанхэ называли Драконом-река и защищали городские поселения оборонительными стенами.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изобретения речных цивилизаций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и колесо — технологии Месопотамии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дала миру клинопись, которая помогла записывать законы и вести хозяйственные дела. Колесо стало основой для транспорта и керамического производства, значительно улучшив экономику и коммуникации.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шелк в Древнем Китае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Китайцы разработали точный календарь для сельского хозяйства и религиозных праздников. Изобретение шелка дало начало шелководству и расширило торговлю с другими регионами через шелковый путь.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речных цивилизаций сегодня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Ирригационные системы, изначально разработанные в речных долинах, продолжают использоваться для эффективного орошения полей и сегодня.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мегаполисы расположены у крупных рек, поддерживая связи с природными ресурсами, как это делали древние цивилизации.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системы, начавшиеся с клинописи и иероглифов, стали основой письменной культуры и науки во всем мире.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великих речных цивилизаций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Цивилизации речных долин научили человечество сотрудничеству и бережному отношению к природе. Их достижения в науке, культуре и управлении формируют фундамент современного общества.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2026-05-10T11:50:55Z</dcterms:created>
  <dcterms:modified xsi:type="dcterms:W3CDTF">2026-05-10T11:50:55Z</dcterms:modified>
</cp:coreProperties>
</file>