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проблема как географический вызов современного мира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пище меняет жизнь стран, регионов и людей.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школьной географии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человечество живет в условиях парадокса: еды в мире производится много, но она распределяется крайне неравномерно. География помогает понять, почему голод, дефицит питания и ожирение существуют одновременно.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70262"/>
            <a:ext cx="554400" cy="443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продовольственная проблема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калорий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регионов люди получают меньше энергии, чем требуется для нормальной жизни и работы. Это связано не только с нехваткой продуктов, но и с бедностью, войнами и нестабильными поставками.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продуктам зависит от цен, доходов, дорог, складов, холодильников и торговли. Поэтому продовольственная безопасность определяется не только урожаем, но и возможностью довезти и купить еду.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Неполноценный рацион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пищи питание может быть бедным по составу: не хватает белка, витаминов и микроэлементов. Такой скрытый дефицит особенно опасен для детей и подростков.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проблема проявляется острее всего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 югу от Сахары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заметно сочетание бедности, низкой урожайности, слабой инфраструктуры и высокой зависимости от внешних поставок. Любое засушливое лето или рост цен быстро ухудшает ситуацию с питанием.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густонаселенных районах продовольственная незащищенность усиливается из-за большого числа малообеспеченных семей, ограниченных земельных ресурсов и давления на сельское хозяйство и водоснабжение.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конфликтов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Вооруженные столкновения разрушают поля, дороги, склады и рынки, а также вынуждают людей покидать дома. В результате даже при наличии продовольствия оно становится недоступным для населения.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люди сильнее зависят от цен и бесперебойной торговли, а в сельской местности — от урожая, осадков и доступа к воде. Поэтому формы риска здесь различаются, но остаются взаимосвязанными.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продовольственной незащищенности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редко действуют поодиночке: бедность усиливает уязвимость к климату, а слабая логистика делает рост цен еще опаснее.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возникает там, где экономические и инфраструктурные проблемы совпадают с конфликтами и погодными потрясениями.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учебный обзор по материалам ФАО и Всемирной продовольственной программы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которые кормят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поля, орошение и современная техника показывают, как растениеводство формирует основу питания миллионов людей. От качества почв, семян и воды зависит, будет ли урожай стабильным и достаточным для внутреннего рынка.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как часть продовольственной цепочки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обеспечивает население мясом, молоком и яйцами, а также поддерживает занятость в сельской местности. На ферме особенно важны корма, ветеринарный контроль и доступ к устойчивой кормовой базе.
</a:t>
            </a:r>
            <a:endParaRPr lang="en-US" sz="117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море как источник пищи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аквакультура дополняют наземное сельское хозяйство там, где не хватает пахотных земель. Эти отрасли особенно уязвимы к загрязнению воды, изменению климата и нехватке современной инфраструктуры.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 — база продовольственной системы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урожайность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сезоны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устойчивых осадках и привычном температурном режиме сельское хозяйство работает предсказуемо: фермеры планируют посевы, а урожайность остается более стабильной.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 сдвиг сезонов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дожди и нарушение привычного календаря сева разрушают посевы, ухудшают состояние почв и повышают риск потерь при сборе урожая.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жара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Длительный дефицит влаги и экстремальная жара сокращают урожай, особенно в засушливых районах, где поля зависят от естественных осадков.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хозяйства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сорта, капельное орошение, агролесоводство, страхование урожая и бережное использование воды помогают снизить климатические риски.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487917"/>
            <a:ext cx="6228408" cy="22990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продовольственной проблемы и их влияние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причины по-разному ослабляют продовольственную безопасность, но в совокупности усиливают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обостряется там, где природные риски сочетаются с бедностью, конфликтами и слабой инфраструктурой.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на основе учебных материалов по географии и данных ФАО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продовольствия теряется или выбрасывается.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 дает быстрый эффект: больше еды становится доступной без расширения посевных площадей и дополнительной нагрузки на природные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оценки потерь и пищевых отходов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поля до стола: где возникают потери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движения продовольствия и типичных узких мест в цепочке поставок.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недоедания для здоровья и развития человека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энергии и белка снижает сопротивляемость инфекциям, делает человека более уязвимым к болезням и замедляет восстановление после нагрузок. Особенно тяжело это отражается на детях и подростках.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дефициты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внешне достаточном питании нехватка железа, йода, витамина A и других веществ ухудшает память, внимание и работоспособность. Такой «скрытый голод» часто долго остается незаметным.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недоедание приводит к задержке физического развития, снижению массы тела и росту хронической усталости. В раннем возрасте эти последствия могут стать необратимыми и повлиять на всю жизнь.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для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недоедание означает меньшую производительность труда, рост расходов на здравоохранение и ослабление человеческого капитала. В итоге бедность и нехватка пищи взаимно усиливают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повышения урожайности и эффективности сельского хозяйства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карты полей, GPS-навигация и датчики позволяют вносить воду, удобрения и семена неравномерно, а там, где они действительно нужны. Это снижает затраты и уменьшает нагрузку на почвы.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посевов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дроны помогают вовремя замечать засуху, болезни растений и переувлажнение. Раннее выявление проблем дает возможность быстрее принять меры и сохранить часть урожая.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и точное управление поливом особенно важны в засушливых районах. Такие технологии сокращают потери воды и делают производство более устойчивым к климатическим колебаниям.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сорта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современные биотехнологии помогают получать культуры, лучше переносящие жару, засуху и вредителей. Это повышает стабильность урожая даже при неблагоприятных погодных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питания в мире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сдвиг в сторону более калорийного и переработанного рациона. Наиболее быстро растет потребление продуктов с высокой степенью обработки.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потребления отражает не только изобилие, но и ухудшение качества питания. Одновременно сохраняется неравенство: одни страны сталкиваются с голодом, другие — с ожирением.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тенденциям FAO, WHO и OECD; без точных страновых значений.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 снижению продовольственной проблемы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меры действуют на разных уровнях и какой результат они дают. Важно сочетать поддержку производства, социальной защиты и инфраструктуры.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дает не одна мера, а их сочетание: производство должно быть подкреплено логистикой, социальной поддержкой и снижением потерь.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продовольственной политики и практик ФАО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международных организаций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может удерживать цены на базовые продукты, поддерживать сельское хозяйство субсидиями и создавать продовольственные резервы. Это помогает смягчать кризисы и снижать риск резкого ухудшения доступа к пище.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социальная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Продовольственные фонды, адресные выплаты и помощь малообеспеченным семьям особенно важны в периоды неурожаев и роста цен. Такие меры защищают наиболее уязвимые группы населения.
</a:t>
            </a:r>
            <a:endParaRPr lang="en-US" sz="1514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Всемирная продовольственная программа и ЮНИСЕФ доставляют продовольствие, организуют школьное питание и поддерживают регионы, где собственных ресурсов недостаточно для преодоления кризиса.
</a:t>
            </a:r>
            <a:endParaRPr lang="en-US" sz="1528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действия особенно нужны при засухах, конфликтах, эпидемиях и скачках мировых цен. Координация между странами помогает быстрее доставлять помощь и стабилизировать рынки.
</a:t>
            </a:r>
            <a:endParaRPr lang="en-US" sz="15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сельское хозяйство как долгосрочное решение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сельское хозяйство стремится не только к урожаю сегодня, но и к сохранению почв, воды и биоразнообразия. Это основа долгосрочной продовольственной безопасности.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минимальная обработка почвы и экономное водопользование уменьшают истощение земель и снижают зависимость от дорогостоящих ресурсов. В результате хозяйство становится более стабильным и предсказуемым.
</a:t>
            </a:r>
            <a:endParaRPr lang="en-US" sz="1553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Агролесоводство и разнообразие культур помогают удерживать влагу, защищать почвы от эрозии и смягчать последствия жары. Такие методы особенно полезны в районах с климатическими рисками.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химической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чрезмерного применения удобрений и пестицидов снижает загрязнение среды и сохраняет качество продукции. Для сельского хозяйства это означает более безопасное производство в будущем.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школа и сообщество уменьшают пищевые потери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локальные действия превращаются в устойчивую привычку бережного отношения к еде.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446" y="2233468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39" y="2247156"/>
            <a:ext cx="633600" cy="50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139" y="2239955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5680" y="2239955"/>
            <a:ext cx="415575" cy="554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94502" y="2239955"/>
            <a:ext cx="554100" cy="554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продовольственной проблемы с Целями устойчивого развития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ЦУР 2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голода — прямой ответ на дефицит пищи и недоедание. Эта цель задает ориентир для всех остальных мер, связанных с производством, доступом и качеством питания.
</a:t>
            </a:r>
            <a:endParaRPr lang="en-US" sz="1561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ЦУР 1
</a:t>
            </a:r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ограничивает покупку продуктов, даже если они есть на рынке. Поэтому сокращение бедности — важное условие улучшения питания и снижения уязвимости домохозяйств.
</a:t>
            </a:r>
            <a:endParaRPr lang="en-US" sz="157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ЦУР 3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Полноценное питание напрямую связано со здоровьем, ростом детей и профилактикой болезней. Недоедание и скрытый голод ослабляют организм и увеличивают нагрузку на систему здравоохранения.
</a:t>
            </a:r>
            <a:endParaRPr lang="en-US" sz="1419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ЦУР 6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зависит от доступной и качественной воды. Рациональное водопользование и развитие ирригации помогают повысить урожайность и уменьшить риск неурожая в засушливых районах.
</a:t>
            </a:r>
            <a:endParaRPr lang="en-US" sz="1544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ЦУР 12 и 13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 снижает пищевые отходы, а меры по климатической адаптации защищают производство от засух, жары и наводнений. Эти цели особенно важны для устойчивости продовольственной системы.
</a:t>
            </a:r>
            <a:endParaRPr lang="en-US" sz="13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противоречия современной продовольственной системы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Изобилие и голод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мире в целом производится достаточно пищи, однако доступ к ней распределен неравномерно. Одни страны и группы населения страдают от хронического недоедания, другие — от переедания.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56990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зависит не только от объемов производства, но и от покупательной способности, транспортной сети, складов и холодильников. Без этих условий продукты не доходят до нуждающихся.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8652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достаточной калорийности рацион может быть однообразным и бедным полезными веществами. Поэтому современная продовольственная система должна решать не только вопрос количества, но и качества пищи.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безопасность: основа будущего развития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 зависит от того, насколько эффективно общество сочетает сельское хозяйство, социальную поддержку, инфраструктуру и бережное отношение к ресурсам. От этого напрямую зависят здоровье, образование и развитие людей.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2026-06-03T07:20:44Z</dcterms:created>
  <dcterms:modified xsi:type="dcterms:W3CDTF">2026-06-03T07:20:44Z</dcterms:modified>
</cp:coreProperties>
</file>