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— короткие мудрые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в которых живёт народная мудрость.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родились давно, когда важные мысли передавали из уст в уста. Их запоминали дома, в деревне, на работе и на праздниках, чтобы делиться опытом о жизни, труде и дружбе.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пословицы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выражает законченную мысль. Она часто даёт совет, предупреждает об ошибке или подводит к выводу, который легко понять и запомнить.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поговорка: в чём разница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фраза похожа на маленькое правило жизни — это пословица. Если она просто метко и ярко звучит — это чаще поговорка.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не всегда учит чему-то. Она чаще украшает речь, делает её образной, живой и немного смешной, как удачная приправка к разговору.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пословицы напоминают: любое дело требует терпения, аккуратности и усилий. Без старания не получится ни хороший рисунок, ни аккуратная тетрадь.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особенно понятно на уроках чтения и письма. Чтобы научиться, нужно не торопиться, повторять и понемногу тренироваться каждый день.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 учат не лениться и доводить начатое до конца. Они словно тихо подбадривают: старайся, и результат обязательно появится.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 и старании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Делимся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умеют радоваться вместе и помогать без напоминаний. На перемене один ученик отдал книгу, другой помог собрать рассыпавшиеся тетради. В таких простых делах видно, кто умеет быть верным товарищем.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особенно заметна в трудную минуту. Один ребёнок расстроился из-за сломанного карандаша, а другой сразу поделился своим. Так маленькая помощь превращается в большое добро и делает день светлее.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веселее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готовят уроки или собирают портфель вместе, дело идёт быстрее и легче. Один подсказывает, другой проверяет, и никто не остаётся один с трудной задачей. Дружба делает обычный день теплее.
</a:t>
            </a:r>
            <a:endParaRPr lang="en-US" sz="11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учат, что правда укрепляет доверие. Честного человека уважают, потому что с ним спокойно разговаривать, играть и работать.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может испортить дружбу и вызвать недоверие. Даже маленький обман часто оставляет неприятный след, как пятнышко на чистой странице.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честность начинается с простых шагов: признаться в ошибке, не сваливать вину на другого и сказать правду учителю или родителям.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понять: лучше говорить прямо и доброжелательно, чем прятать ошибку. Правда может быть не всегда лёгкой, но она надёжная.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правде и честности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пословицы напоминают: знание помогает человеку идти вперёд. Чтение, внимание и повторение делают учёбу понятнее и интереснее.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пословицах часто показана как верный помощник. Она учит, объясняет, подсказывает и открывает новый мир, если читать её не спеша.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об учёбе и книге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это связано с азбукой, буквами, словами и короткими правилами. Чем внимательнее ученик работает с книгой, тем больше он запоминает.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74335" y="3304813"/>
            <a:ext cx="312955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пословицы о семье и доме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пословицах — это место, где человеку тепло и безопасно. Здесь можно отдохнуть, почувствовать заботу и услышать добрые слова.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поддерживают друг друга в учёбе, игре и повседневных делах. Такая помощь делает семью крепкой и дружной, а дом — уютным.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близким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 беречь маму, папу, бабушку, дедушку и всех, кто рядом. Забота и внимание делают отношения тёплыми и надёжными.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рядом с родными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лад, в доме чаще слышны смех и спокойные разговоры. Добрые слова и уважение делают обычный день особенно светлым.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показывают: быть смелым — это не значит бросаться вперёд без раздумий. Настоящая храбрость дружит с умом и внимательностью.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 действием полезно остановиться и подумать. Такая осторожность помогает не ошибиться на перемене, на улице и во время игры.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смелости и осторожности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смелость часто связана с разумным поступком. Это учит не бояться трудности, но и не забывать о безопасности.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важный совет: сначала оценить ситуацию, а потом действовать. Так храбрость становится полезной, а не опасной.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разобраться в смысле короткой народной фразы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пословицу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пословица может подойти к разным делам. Например, слова о терпении помогают, когда нужно долго тренироваться, а слова о решительности — когда пора быстро сделать выбор.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пословица — разные жизненные случаи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полезно спрашивать себя: о чём именно говорит пословица сейчас? Тогда становится понятно, почему в жизни рядом существуют разные мудрые ответы, а не один единственный.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не работает как шаблон для всех случаев. Её смысл надо соотносить с ситуацией: в одном случае важнее подождать, в другом — не медлить и сказать честно и прямо.
</a:t>
            </a:r>
            <a:endParaRPr lang="en-US" sz="9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короткие, поэтому их удобно слушать и повторять. Ребёнок быстро улавливает смысл, а потом легко вспоминает знакомую фразу в нужный момент.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пословицах есть ритм и созвучие. Слова будто шагают в одном строю, и фраза звучит приятно, как маленькое стихотворение.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делают пословицу живой: пруд, дорога, дом, солнце или труд сразу рисуют картинку. Так смысл понимается быстрее и лучше держится в памяти.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часто строятся так, что их хочется сказать вслух ещё раз. Именно поэтому они хорошо запоминаются и помогают не растерять мудрую мысль.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легко запоминаются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пословицы помогают школьнику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читает сказку и думает, какой пословицей можно объяснить поступок героя. Он смотрит на картинку, перечитывает текст и находит точные слова. Так пословица помогает не просто ответить, а понять смысл истории.
</a:t>
            </a:r>
            <a:endParaRPr lang="en-US" sz="1132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пишем маленький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пишет мини-рассказ о том, как аккуратно собрала портфель и не забыла учебник. Чтобы завершить текст, она подбирает пословицу о старании. Получается короткая, но очень точная подпись к рисунку или истории.
</a:t>
            </a:r>
            <a:endParaRPr lang="en-US" sz="112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на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поссорились из-за карандаша, а потом помирились и поделились цветными ручками. Учитель показывает: пословица о дружбе подходит к такой ситуации лучше длинного объяснения. Она учит замечать помощь, уважение и добрые поступки.
</a:t>
            </a:r>
            <a:endParaRPr lang="en-US" sz="10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85091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770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18783" y="1614850"/>
            <a:ext cx="328860" cy="2923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делают пословицы яркими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пословицах часто означает жизненный путь, выбор или движение вперёд. Этот образ помогает говорить о решениях просто и наглядно.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напоминает о семье, тепле и заботе. Когда пословица использует такой образ, она звучит по-доброму и особенно близко каждому ребёнку.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 обычно связаны с добром, знанием и радостью. Они помогают сразу почувствовать, что пословица говорит о ясной, хорошей стороне жизни.
</a:t>
            </a:r>
            <a:endParaRPr lang="en-US" sz="1262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и тень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образы часто напоминают об ошибке, незнании или трудном пути. Такой контраст делает мысль заметной и легко понятной даже младшему школьнику.
</a:t>
            </a:r>
            <a:endParaRPr lang="en-US" sz="1262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 и пруд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предметы из природы делают пословицу близкой и понятной. Ребёнок сразу представляет картинку и лучше запоминает смысл о старании или терпении.
</a:t>
            </a:r>
            <a:endParaRPr lang="en-US" sz="12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можно встретить пословицы о труде: в них по-разному называют работу, но смысл один — без старания не бывает хорошего результата.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 тоже похожи по главной мысли. В разных странах ценят верность, помощь и умение поддержать друга, когда ему трудно.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общие мысли о семье, правде и осторожности. Разные слова и образы показывают, что добрые правила жизни понимают люди повсюду.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мысли у разных народов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переходят из устной речи в книги, уроки и повседневные разговоры.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пословицы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обычно сразу говорит главную мысль. Она похожа на короткий совет или вывод и не просит ничего угадывать, а просто помогает понять жизнь.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фраза звучит как готовое правило или мудрый ответ, это пословица. Если в ней спрятан секрет и нужен ответ, это загадка.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загадка: не перепутать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устроена иначе: в ней нужно догадаться, о чём идёт речь. Она часто описывает предмет, животное или явление с помощью необычных признаков.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 труда не выловишь и рыбку из пруда» напоминает, что хорошее дело требует усилия, терпения и аккуратности. Сразу видно: без старания успех не приходит.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«Друг познаётся в беде» говорит о настоящей дружбе. Когда рядом трудный момент, становится понятно, кто умеет поддержать по-настоящему, а не только на словах.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пословицы для чтения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«Семь раз отмерь, один раз отрежь» учит не спешить. Сначала подумай, а потом делай, чтобы не пришлось исправлять ошибку.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«Ученье — свет, а неученье — тьма» подчёркивает, как важны знания. Учиться полезно, потому что знание помогает понимать мир и не теряться в нём.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не теряют смысла, потому что говорят о вечных вещах: труде, дружбе, правде, семье и осторожности. Эти темы важны и вчера, и сегодня.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не стареют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пословицы живут долго и продолжают быть понятными детям и взрослым. Они словно маленькие помощники, которые не стареют вместе с календарём.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времена, вещи и привычки, а людям всё равно нужны короткие мудрые слова. Пословица помогает быстро понять ситуацию и не говорит лишнего.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— мудрые помощники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делают речь яркой, учат добру и помогают помнить важные правила жизни. В них мало слов, но много смысла, поэтому они остаются полезными и любимыми.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2026-05-24T02:33:49Z</dcterms:created>
  <dcterms:modified xsi:type="dcterms:W3CDTF">2026-05-24T02:33:49Z</dcterms:modified>
</cp:coreProperties>
</file>