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неорганические вещества в живых организмах: основные темы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состоят из множества важных химических веществ.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химических веществ в жизни организмов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содержат сложные органические соединения на основе углерода и важные неорганические компоненты. Эти вещества обеспечивают процессы обмена, рост и адаптацию, формируя основу жизни и развития организмов.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964" y="1042525"/>
            <a:ext cx="2057457" cy="225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3272" y="1042525"/>
            <a:ext cx="2147677" cy="2253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9499" y="1042525"/>
            <a:ext cx="2147677" cy="2253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887" y="1038150"/>
            <a:ext cx="2147677" cy="2253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377488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— строительные и функциональные молекулы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состоят из аминокислот и выполняют множество функций: строительные, ферментативные и защитные. Они формируют структуру клеток и участвуют в биохимических реакциях.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544325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энергохранители и защитники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 — жиры и масла, которые накапливают энергию и защищают органы. Они также важны для терморегуляции и формирования клеточных мембран.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4711138" y="3503550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— источник энергии и запас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 обеспечивают быструю энергию (например, глюкоза) и служат в качестве запасных веществ, как крахмал у растений и гликоген у животных.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909525" y="3499175"/>
            <a:ext cx="1844400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 — хранение наследственной информации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и РНК состоят из нуклеотидов и отвечают за хранение и передачу генетической информации, обеспечивая синтез белков и регуляцию жизни клетки.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органических веществ и их значение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клетки и растворяет вещества, участвует в биохимических процессах, транспортирует питательные вещества и поддерживает температуру организма.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соли — регуляторы внутренних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Минералы, такие как кальций, натрий и калий, помогают поддерживать водно-солевой баланс, участвуют в нервных импульсах и обеспечивают прочность тканей.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Газы: кислород и углекислый газ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необходим для дыхания и энергообмена клеток, а углекислый газ является продуктом обмена веществ и участвует в регуляции pH среды.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неорганические вещества в клетках и их функции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органических и неорганических веществ в организме человека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составляет большую часть тела, обеспечивая биологические функции и структуру клеток.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воды указывает на её критическую роль в поддержании жизнедеятельности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универсальный растворитель и регулятор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занимает 60-80% массы клеток, растворяя различные вещества и участвуя в химических реакциях, жизненно важных для обмена веществ.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транспортирует питательные вещества и продукты обмена, а также регулирует температуру тела, поддерживая гомеостаз и здоровье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вещества: жизненно важные элементы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укрепляет кости и зубы, а ионы калия и натрия регулируют работу сердца, мышц и нервной системы, поддерживая жизненно важный баланс.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важно для переноса кислорода в крови, его недостаток вызывает усталость и снижение иммунитета, что подчеркивает значение микроэлементов.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121415"/>
            <a:ext cx="4452300" cy="12571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минеральные вещества и их функции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ключевые минералы с их биологическими ролями, необходимыми для здоровья и нормальной жизнедеятельности.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играют незаменимую роль в поддержании структуры и функций организма.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Строительная функция белков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Коллаген — основной белок соединительной ткани, обеспечивающий прочность и упругость кожи, сухожилий и костей, важен для поддержания формы организма.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биологические катализаторы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Белки-ферменты ускоряют химические реакции в клетках, позволяя организму быстро реагировать на изменения и поддерживать обмен веществ.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белки и иммунитет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Гемоглобин переносит кислород в крови, а иммуноглобулины защищают организм от патогенов, обеспечивая защиту и поддерживая здоровье.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 в клеточной жизни
</a:t>
            </a:r>
            <a:endParaRPr lang="en-US" sz="2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Углеводы: главный источник энергии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09700" y="1908125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Глюкоза обеспечивает быструю энергию для клеток, поддерживая жизненные процессы и активность организма.
2. Крахмал служит запасным веществом у растений, откладывая энергию для будущего использования.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09700" y="3035069"/>
            <a:ext cx="3453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Сахароза транспортирует энергию в растениях, связывая органы.
2. В животных клетках углеводы запасаются в виде гликогена, обеспечивая энергетические запасы тканей.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жиров в организме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Жиры служат основным источником энергии и сохраняются в жировой ткани для использования в периоды голода. Они обеспечивают термоизоляцию и защищают внутренние органы от повреждений.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— строительные блоки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Фосфолипиды входят в состав клеточных мембран, обеспечивая их прочность и избирательную проницаемость для веществ. Это важно для поддержания жизни клетки и обмена веществ.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Омега-3 и Омега-6: незаменимые жирные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кислоты нужны для нормального развития мозга и зрения, а также участвуют в борьбе с воспалениями. Их получают из рыбы, орехов и растительных масел.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Липиды: защита и запас энергии
</a:t>
            </a:r>
            <a:endParaRPr lang="en-US" sz="2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Нуклеиновые кислоты: хранение и передача информации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функция ДНК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молекула двойной спирали, содержащая генетический код, который передается из поколения в поколение. Она состоит из тысяч нуклеотидов, формирующих последовательности, определяющие признаки организма.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РНК в синтезе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 обеспечивает перенос информации с ДНК к рибосомам, где происходит сборка белков. Эта молекула помогает создавать необходимые для жизни ферменты и структуры клетки.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органические вещества в клетке: процентное соотношение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занимают наибольшую долю, отражая их важность в строительстве и регуляции клеточных функций. Липиды и углеводы обеспечивают энергию и структурные компоненты.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Доминантная роль белков показывает их значение в метаболизме и форме клетки, тогда как остальные вещества дополняют энергию и хранение информации.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2023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24572"/>
            <a:ext cx="5317500" cy="46943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50" y="270000"/>
            <a:ext cx="3441000" cy="14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органические вещества для поддержания жизни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80600" y="2103250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участвуют в работе ферментов, поддерживая обмен веществ. Их недостаток вызывает гиповитаминоз с симптомами усталости и ослабленного иммунитета.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5980600" y="3230194"/>
            <a:ext cx="27549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С защищает от простуд, витамин D способствует росту костей, а витамин А необходим для здоровья глаз. Все они важны для нормального развития и защиты организма.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— основа белковых молекул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Аминокислоты объединяются в цепи, образуя белки, которые выполняют множество функций. Среди них есть незаменимые, которые организм не может синтезировать и должен получать с пищей.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Всего известно 20 аминокислот, каждая из которых влияет на структуру и свойства белков. Их баланс важен для роста, восстановления тканей и нормальной работы клеток.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в клетке: ключевые этапы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органических и неорганических компонентов в организме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способствует заживлению и росту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Цинк ускоряет процесс восстановления тканей и помогает клеткам правильно делиться. Его недостаток замедляет заживление ран и снижает иммунитет.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в кроветворении и здоровье волос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Медь участвует в синтезе гемоглобина и влияет на пигментацию волос. Она помогает правильно усваивать железо и поддерживает обмен веществ.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 работа щитовидной железы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необходим для выработки гормонов щитовидной железы, влияющих на умственное развитие и обмен веществ. Его дефицит может вызвать задержку роста и развитие заболеваний.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Микроэлементы: цинк, медь, йод и их биологическое значение
</a:t>
            </a:r>
            <a:endParaRPr lang="en-US" sz="2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00" y="1111482"/>
            <a:ext cx="8612400" cy="215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органических и неорганических веществ в живых организмах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вещества, разделённые на органические и неорганические, с их примерами и функциями в организме. Это позволяет понять их взаимодополняющую роль.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и неорганические вещества находятся в постоянном взаимодействии, обеспечивая жизнеспособность клетки.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взаимодействия веществ в жизнедеятельности клетки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и ферменты регулируют химические процессы и строят структуры, обеспечивая жизнедеятельность клетки и её адаптацию к изменениям.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минеральные вещества поддерживают транспорт, обмен веществ и баланс жидкости, что важно для стабильной работы всех систем.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Липиды, углеводы, витамины и микроэлементы участвуют в энергоснабжении, защите клеток и регуляции важнейших функций организма.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718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химического состава для жизни и здоровья
</a:t>
            </a:r>
            <a:endParaRPr lang="en-US" sz="3718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живых организмов определяет их структуру, функции и способность адаптироваться. Баланс органических и неорганических веществ поддерживает здоровье, развитие и выживание.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2026-05-08T12:44:41Z</dcterms:created>
  <dcterms:modified xsi:type="dcterms:W3CDTF">2026-05-08T12:44:41Z</dcterms:modified>
</cp:coreProperties>
</file>