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1370" y="1221775"/>
            <a:ext cx="5509500" cy="19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числа: краткая запись повторяющегося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помогает записывать умножение коротко и понятно.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531370" y="3336445"/>
            <a:ext cx="4569300" cy="2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степени важны в 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сокращают длинные вычисления, помогают записывать большие числа и встречаются в алгебре, геометрии, физике и научной записи чисел.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показатель степени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степени — это число, которое повторяется при умножении. Именно оно определяет, какое значение будет многократно взято в произведении.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раз основание используется как множитель. Он отвечает на вопрос: сколько одинаковых чисел нужно перемножить подряд?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5^3 основание равно 5, а показатель равен 3. Это означает произведение 5·5·5, где число 5 повторяется три раза.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степени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со вторым показателем читают как «в квадрате». Например, 4^2 — это «четыре в квадрате», а 7^2 — «семь в квадрате».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больше 3, говорят «в четвертой степени», «в пятой степени» и так далее. Так запись становится короче и удобнее в 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показателем 3 читают как «в кубе». Например, 2^3 — «два в кубе», а 5^3 — «пять в кубе».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степени на конкретных примерах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запись степени превращается в развернутое умножение и сразу дает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 — это короткая форма записи повторяющегося умножения; чем больше показатель, тем длиннее произведение и тем крупнее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записи степеней и стандартные вычисления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значения степеней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увеличении показателя значения быстро становятся очень большими, поэтому степени удобны для короткой записи больших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идет неравномерно: каждый следующий шаг умножает результат на основание, поэтому значения увеличиваются гораздо быстрее, чем при сложении.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определению степени
</a:t>
            </a:r>
            <a:endParaRPr lang="en-US" sz="9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2^1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показателе 1 есть только один множитель: 2. Это начало ряда степеней и самая простая запись.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еще одно умножение на 2 и получаем 4. Значение становится в два раза больше предыдущего.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2^3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одно умножение на то же основание дает 8. Каждый новый шаг сохраняет одно и то же правило роста.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2^4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очередного умножения получается 16. Так видно, что степень увеличивается не прибавлением, а повторным умножением.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каждое следующее значение больше предыдущего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степени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 перейти от записи степени к ее значению.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без лишних нулей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записывать очень большие числа компактно и без ошибок. Например, 10^6 означает миллион, а 10^9 — миллиард. Такая запись удобна в задачах, где длинные числа мешают быстро сравнивать значения и считать в уме.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компьютере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степени часто появляются при обсуждении объема памяти. Запись 2^10 = 1024 показывает, как быстро растут значения в двоичной системе. Поэтому степени помогают понимать, почему память измеряют в удобных степенях двойки.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науке и измерениях
</a:t>
            </a:r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науке степени используют для очень больших и очень маленьких величин, когда обычная запись становится слишком длинной. Их можно встретить рядом с приборами, линейкой, микроскопом и моделями планет, где важна точность и наглядность.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вокруг нас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степень этого числа остается равной 1.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для проверки вычислений и понимания роли основания в степени.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умножения на 1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 нулями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 10 удобно читать по количеству нулей после единицы. Например, 10² даёт 100, а 10³ — 1000, поэтому запись сразу показывает порядок числа.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счисление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помогают быстро считать без длинного умножения. Вместо 10·10·10·10 можно записать 10⁴ и сразу увидеть, что получится 10000.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связано с нашей десятичной системой: каждая следующая степень 10 увеличивает разряд в десять раз. Это удобно при чтении больших чисел и их сравнении.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10 часто встречаются в задачах на округление, запись крупных величин и проверку разрядов. Поэтому их стоит помнить как один из самых полезных частных случаев степени.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числа 10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обычное умножение: одинаковый результат, разная запись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дают одно и то же значение, но запись степени короче и удобнее, когда одинаковый множитель повторяется много раз.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сохраняет тот же результат, что и повторяющееся умножение, но делает запись короче, нагляднее и легче для быстрого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«Степень числа»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616" y="2261405"/>
            <a:ext cx="1217982" cy="12179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08" y="2261405"/>
            <a:ext cx="1065734" cy="12179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657" y="1973529"/>
            <a:ext cx="2212258" cy="18109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 — это третья степень числа. Он соответствует умножению числа три раза и помогает понимать, как связаны ребро и объём в геометрических фигурах.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278626" y="1973529"/>
            <a:ext cx="2212259" cy="18109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это вторая степень числа. Он показывает умножение числа само на себя два раза и часто встречается в задачах на площадь и сравнение размеров.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чисел от 1 до 10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квадратов удобен для запоминания: он начинается с простых чисел и быстро увеличивается. Особенно заметен переход от 9² к 10².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растут неравномерно и всё быстрее, поэтому квадраты чисел полезно знать наизусть: они часто нужны в вычислениях и геометрии.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квадратов чисел от 1 до 10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не умножают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показатель считают обычным множителем. Запись 2³ означает 2·2·2, а не 2·3, поэтому важно читать степень как повторение умножения.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выражения — разные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2³·2² и (2³)² выглядят похоже, но считаются по-разному. В первом случае степени складываются как произведение одинакового основания, во втором — возводится в квадрат готовый результат.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(2³)² означает сначала вычислить степень, а потом возвести результат в квадрат. Скобки особенно важны, когда в записи есть несколько степеней подряд.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вычисления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проверке результата на примере степени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формулах площади и объема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06393" y="2223430"/>
            <a:ext cx="409034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a, его площадь записывают как S = a². Степень показывает, что длина стороны берётся дважды: по горизонтали и по вертикали.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572000" y="2223430"/>
            <a:ext cx="4090347" cy="123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куба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ребро куба равно a, объём находят по формуле V = a³. Здесь показатель 3 связан с тремя измерениями: длиной, шириной и высотой.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2^n и 3^n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оба ряда увеличиваются быстро, но у основания 3 рост заметно сильнее уже с первых шагов.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показателе большее основание даёт больший результат, поэтому 3^n растёт быстрее, чем 2^n.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значения степеней 2 и 3 для n = 1–5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степеням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базовые значения и правило чтения степени. Это удобно при устном счёте и проверке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 повторяющееся число, а показатель — число одинаковых множителей. Степени делают запись короче и помогают быстрее сравнивать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«Степень числа»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числа: главное за урок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 — это удобный способ записать повторяющееся умножение. Если запомнить смысл основания и показателя, станет проще считать, сравнивать числа и понимать формулы в алгебре и геометрии.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2026-05-29T14:57:44Z</dcterms:created>
  <dcterms:modified xsi:type="dcterms:W3CDTF">2026-05-29T14:57:44Z</dcterms:modified>
</cp:coreProperties>
</file>