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его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текст, выделять главное и строить связную речь.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окружает нас каждый день: в учебнике, сообщении, объявлении, статье. Если понимать его строение и смысл, легче читать задания, пересказывать, писать изложения и сочинения, а также говорить точно и последовательно.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важен в жизни школьника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 просто несколько предложений рядом. Его части связаны по смыслу и грамматически, поэтому читатель воспринимает их как одно целое.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всегда есть общая тема и основная мысль. Именно они объединяют все предложения и помогают автору не отвлекаться от главного.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текст имеет начало, основную часть и конец. Благодаря этому мысль развивается последовательно, а высказывание выглядит завершённым.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идёт речь в тексте. Она обычно формулируется кратко и помогает сразу понять круг событий, явлений или вопросов, которые рассматриваются.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хотел сказать автор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раскрывает отношение автора к теме. Она объединяет все детали текста в один смысл и показывает, ради чего создано высказывание.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предложениям быть связанными
</a:t>
            </a:r>
            <a:endParaRPr lang="en-US" sz="2681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смыслу слова и союзы соединяют предложения мягко и логично, показывая переход от одной мысли к другой без резких скачков.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напоминает читателю, о ком или о чём продолжается речь, и удерживает внимание на главной теме текста.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они, этот, такой заменяют уже названные предметы и помогают избежать лишних повторов, не нарушая связность высказывания.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расположены в правильной последовательности, читатель легко следует за ходом событий и понимает общий смысл текста.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набор предложений: основные различия
</a:t>
            </a:r>
            <a:endParaRPr lang="en-US" sz="27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набора предложений эти признаки выражены слабо или отсутствуют, поэтому он воспринимается разрозненно.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выражены тема, мысль, связность и завершённость, тем яснее перед нами именно текст.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определению признаков текста; не является статистическими данными.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первым подсказывает, о чём будет текст. Он помогает читателю настроиться на тему ещё до начала чтения и быстрее уловить главное.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текста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заголовок обычно короткий, точный и понятный. Он не перегружен лишними словами и связан с содержанием, а не отвлекает от него.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заголовок называет тему прямо, например: «Весенний лес». В других случаях он намекает на основную мысль, как в названии «Почему нужно беречь воду».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делает текст более выразительным и завершённым. По нему можно предположить, будет ли речь о событии, признаках предмета или объяснении мысли.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связный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из отдельных мыслей получается цельное высказывание.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выделяет часть текста, в которой развивается одна микротема. Он помогает не смешивать разные мысли и делает чтение более удобным и понятным.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в тексте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абзац нужен, когда появляется новая мысль, пример или этап события. Так текст получает чёткое деление и легче воспринимается как связное высказывание.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текстов по цели высказывания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текста отличаются задачей автора и способом подачи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текста определяется тем, что автор хочет передать: событие, признаки предмета или доказательство мысли.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текста по цели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текст о событиях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знакомит читателя с героями, местом и временем. Это помогает понять, где и когда происходит событие, а также подготовиться к развитию сюжета.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событие достигает самого важного момента. Читатель видит, как меняется ситуация и к чему ведут действия героев.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сообщается результат или итог произошедшего. Повествование становится законченной историей, которую легко пересказать по порядку.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действия сменяют друг друга в определённом порядке. Каждое новое предложение продолжает предыдущее и показывает, что происходит дальше.
</a:t>
            </a:r>
            <a:endParaRPr lang="en-US" sz="13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текст о признаках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часто показывает форму, цвет, размер и другие заметные признаки. Так читатель может мысленно представить предмет, человека или место, не видя их перед собой.
</a:t>
            </a:r>
            <a:endParaRPr lang="en-US" sz="118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описании важны небольшие, но выразительные детали: блеск, запах, выражение лица, освещение. Они делают образ более живым и помогают заметить особенности объекта.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подбирает слова так, чтобы создать ясную картину. Описание не рассказывает о событиях, а сосредоточено на том, каким выглядит предмет или явление.
</a:t>
            </a:r>
            <a:endParaRPr lang="en-US" sz="123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может передавать не только признаки, но и настроение: спокойное, торжественное, тревожное. Благодаря этому читатель лучше понимает отношение автора к изображаемому.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делают вывод, который подтверждает исходную мысль. Такое построение помогает автору не просто высказать мнение, а убедительно его обосновать.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рассуждении формулируют мысль, которую нужно объяснить. Это тезис — краткий ответ на вопрос «почему?» или «зачем?».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 доказательства: примеры, факты, наблюдения, сравнения. Связки помогают выстроить логику: потому что, во-первых, во-вторых, поэтому.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Рассуждение: текст с доказательством мысли
</a:t>
            </a:r>
            <a:endParaRPr lang="en-US" sz="2872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 в тексте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тексте эти средства работают вместе, а не поодиночке: они поддерживают плавный переход от одной мысли к другой и делают чтение удобным.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повтор и замены слов: именно они чаще всего удерживают тему, а остальные средства дополняют связность.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темы «Текст и его особенности»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стиля — три разные интонации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фрагмент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всем живым организмам. Она входит в состав клеток, участвует в обмене веществ и помогает поддерживать жизнь. Поэтому бережное отношение к воде — важная задача каждого человека и общества.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фрагмент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река блестела, как тонкая серебряная лента. Над водой стоял лёгкий туман, а берег казался тихим и задумчивым, будто сам готовился встретить новый день.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фрагмент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улице было так жарко, что хотелось сразу спрятаться в тень. Я шёл медленно и всё время искал глазами ближайший фонтан, чтобы немного охладиться.
</a:t>
            </a:r>
            <a:endParaRPr lang="en-US" sz="13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звучит один и тот же смысл
</a:t>
            </a:r>
            <a:endParaRPr lang="en-US" sz="304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подбираются не случайно: стиль зависит от ситуации общения, адресата и цели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может быть передан по-разному, но каждый стиль сохраняет свою задачу: сообщать, изображать или непринуждённо общаться.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«Стили речи»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перед нами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основным признакам текста, изучаемым в 6 классе.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с примерами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 разные языковые средства соединяют предложения и помогают сохранить одну тему.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средства делают текст цельным: они помогают избежать разрыва мыслей и делают изложение понятным.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«Средства связи предложений»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текстом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связность нарушается, когда предложения говорят о разном, повторяют одни и те же слова или идут без логического порядка. Тогда читателю трудно понять, о чём идёт речь.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неправильное деление на абзацы: новая мысль не отделяется, а важный переход теряется. Из-за этого текст выглядит небрежно и воспринимается хуже.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нужно уметь видеть и создавать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объединяют тема, основная мысль, связность и завершённость. Если научиться замечать эти признаки, легче читать, пересказывать, писать и уверенно отвечать на уроке.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2026-05-23T09:10:51Z</dcterms:created>
  <dcterms:modified xsi:type="dcterms:W3CDTF">2026-05-23T09:10:51Z</dcterms:modified>
</cp:coreProperties>
</file>