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90" y="1030931"/>
            <a:ext cx="3629752" cy="3633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895675"/>
            <a:ext cx="4374600" cy="21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политическая карта Океании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278625" y="3176025"/>
            <a:ext cx="4374600" cy="17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островов, империй и независимости в одном регионе.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карта из островов, границ и зависимостей
</a:t>
            </a:r>
            <a:endParaRPr lang="en-US" sz="297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 — это тысячи островов, разделённых океаном, где рядом существуют независимые страны, заморские территории и особые статусы. Именно расстояния и изоляция сделали политическую карту региона особенно дробной и необычной.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структура Океании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столько точные размеры стран, сколько преобладание разных политико-правовых статусов в регионе.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истории Океании — доминирование зависимых территорий при заметном числе молодых независимых государств.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карте Океании; условная доля по типам политических единиц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заселение и первые формы политической организации
</a:t>
            </a:r>
            <a:endParaRPr lang="en-US" sz="2970" dirty="0"/>
          </a:p>
        </p:txBody>
      </p:sp>
      <p:sp>
        <p:nvSpPr>
          <p:cNvPr id="10" name="Text 2"/>
          <p:cNvSpPr txBox="1"/>
          <p:nvPr/>
        </p:nvSpPr>
        <p:spPr>
          <a:xfrm>
            <a:off x="13748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переселения в Океанию начались очень рано. Раньше других были заселены западные острова региона, прежде всего Меланезия.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748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тысяч лет назад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673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складывались системы власти, основанные на авторитете вождей и старейшин. Они не были государствами, но заложили основу будущих границ и идентичностей.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3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Родоплеменные и вождеские общества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121125" y="1856205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Полинезийские мореплаватели достигли самых удалённых островов Тихого океана. Расселение шло через огромные пространства и создавалo новые общности.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121125" y="1379955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тысячелетие н. э.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7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морских маршрутов к колониальному разделу
</a:t>
            </a:r>
            <a:endParaRPr lang="en-US" sz="2667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миграции, европейские экспедиции, картографирование и захват островов
</a:t>
            </a:r>
            <a:endParaRPr lang="en-US" sz="12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871981"/>
            <a:ext cx="5133600" cy="20911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единицы Океании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и территорий помогает увидеть, как по-разному в регионе складывались пути к самостоятельности.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региона получило самостоятельность лишь во второй половине XX века; зависимые территории сохранили связи с метрополиями.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политических статусов государств и территорий Океании
</a:t>
            </a:r>
            <a:endParaRPr lang="en-US" sz="12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0" y="1383450"/>
            <a:ext cx="2507400" cy="16136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442" y="1383450"/>
            <a:ext cx="2507400" cy="161364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493" y="1383450"/>
            <a:ext cx="2507400" cy="161364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07150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след в Тихом океане
</a:t>
            </a:r>
            <a:endParaRPr lang="en-US" sz="1300" dirty="0"/>
          </a:p>
        </p:txBody>
      </p:sp>
      <p:sp>
        <p:nvSpPr>
          <p:cNvPr id="13" name="Text 1"/>
          <p:cNvSpPr txBox="1"/>
          <p:nvPr/>
        </p:nvSpPr>
        <p:spPr>
          <a:xfrm>
            <a:off x="407150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закрепилась в Новой Каледонии и Французской Полинезии, превратив их в важные опорные точки в южной части океана. Эти территории и сегодня напоминают о длительном колониальном присутствии Европы в регионе.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3318442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 американские владения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3318442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контролировала Фиджи и Соломоновы острова, а США закрепились в Гуаме и Американском Самоа. Для морских держав острова были ценны как гавани, узлы связи и плацдармы для влияния.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242493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Утраченное соперничество держав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242493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Япония в разное время расширяли контроль над частью архипелагов, но после мировых войн большинство владений было утрачено. Так сложилась современная политическая мозаика Тихого океана.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78600" y="419352"/>
            <a:ext cx="8559600" cy="7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империи и борьба за архипелаги
</a:t>
            </a:r>
            <a:endParaRPr lang="en-US" sz="3100" dirty="0"/>
          </a:p>
        </p:txBody>
      </p:sp>
      <p:sp>
        <p:nvSpPr>
          <p:cNvPr id="19" name="Text 7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900" y="3353050"/>
            <a:ext cx="712800" cy="7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050" y="3353050"/>
            <a:ext cx="712800" cy="7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1025" y="1492725"/>
            <a:ext cx="712800" cy="633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Зеландия: путь к государственности
</a:t>
            </a:r>
            <a:endParaRPr lang="en-US" sz="2970" dirty="0"/>
          </a:p>
        </p:txBody>
      </p:sp>
      <p:sp>
        <p:nvSpPr>
          <p:cNvPr id="12" name="Text 2"/>
          <p:cNvSpPr txBox="1"/>
          <p:nvPr/>
        </p:nvSpPr>
        <p:spPr>
          <a:xfrm>
            <a:off x="1192900" y="4113000"/>
            <a:ext cx="32679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объединилась в федерацию в 1901 году, а затем получила полную законодательную самостоятельность. Это сделало её крупнейшим политическим центром южной части Океании.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1997650" y="3353050"/>
            <a:ext cx="24633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федерация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97050" y="4113000"/>
            <a:ext cx="32679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выделяются экономической мощью, устойчивыми институтами и высоким международным авторитетом. В Океании они выступают не только как государства, но и как центры политического и хозяйственного притяжения.
</a:t>
            </a:r>
            <a:endParaRPr lang="en-US" sz="1037" dirty="0"/>
          </a:p>
        </p:txBody>
      </p:sp>
      <p:sp>
        <p:nvSpPr>
          <p:cNvPr id="15" name="Text 5"/>
          <p:cNvSpPr txBox="1"/>
          <p:nvPr/>
        </p:nvSpPr>
        <p:spPr>
          <a:xfrm>
            <a:off x="5801800" y="3353050"/>
            <a:ext cx="24633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влияние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2961025" y="2213075"/>
            <a:ext cx="32679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постепенно расширяла автономию внутри Британской империи и Содружества. Монархическая связь с Великобританией сохранилась, но внутреннее управление стало полностью самостоятельным.
</a:t>
            </a:r>
            <a:endParaRPr lang="en-US" sz="1122" dirty="0"/>
          </a:p>
        </p:txBody>
      </p:sp>
      <p:sp>
        <p:nvSpPr>
          <p:cNvPr id="17" name="Text 7"/>
          <p:cNvSpPr txBox="1"/>
          <p:nvPr/>
        </p:nvSpPr>
        <p:spPr>
          <a:xfrm>
            <a:off x="3765775" y="1453125"/>
            <a:ext cx="24633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 Содружество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деколонизации после Второй мировой войны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независимости ускорился в 1970-е годы, когда на карте региона появилось сразу несколько новых государств.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именно послевоенная деколонизация сформировала современное ядро суверенных стран Океании.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независимости государств Океании; обобщённые исторические данные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ассоциация как особая модель политического статуса
</a:t>
            </a:r>
            <a:endParaRPr lang="en-US" sz="2037" dirty="0"/>
          </a:p>
        </p:txBody>
      </p:sp>
      <p:sp>
        <p:nvSpPr>
          <p:cNvPr id="9" name="Text 2"/>
          <p:cNvSpPr txBox="1"/>
          <p:nvPr/>
        </p:nvSpPr>
        <p:spPr>
          <a:xfrm>
            <a:off x="278700" y="1545775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Палау, Маршалловы Острова и Федеративные Штаты Микронезии самостоятельно решают внутренние вопросы, имеют свои органы власти и международно признанную государственность.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700" y="1169150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управление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516950" y="2807562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полномочий передаётся США или Новой Зеландии, прежде всего в сфере обороны, финансовой помощи и отдельных внешнеполитических вопросов. Это снижает нагрузку на малые островные экономики.
</a:t>
            </a:r>
            <a:endParaRPr lang="en-US" sz="1141" dirty="0"/>
          </a:p>
        </p:txBody>
      </p:sp>
      <p:sp>
        <p:nvSpPr>
          <p:cNvPr id="12" name="Text 5"/>
          <p:cNvSpPr txBox="1"/>
          <p:nvPr/>
        </p:nvSpPr>
        <p:spPr>
          <a:xfrm>
            <a:off x="1516950" y="2430938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внешней поддержкой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2755200" y="4069350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ассоциация позволяет сохранять формальный суверенитет, не отказываясь от поддержки более крупных стран. Для Океании это одна из самых характерных и практичных моделей статуса.
</a:t>
            </a:r>
            <a:endParaRPr lang="en-US" sz="1172" dirty="0"/>
          </a:p>
        </p:txBody>
      </p:sp>
      <p:sp>
        <p:nvSpPr>
          <p:cNvPr id="14" name="Text 7"/>
          <p:cNvSpPr txBox="1"/>
          <p:nvPr/>
        </p:nvSpPr>
        <p:spPr>
          <a:xfrm>
            <a:off x="2755200" y="3692725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независимости и зависимости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50" y="1904805"/>
            <a:ext cx="4936800" cy="20255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Статусы территорий в Тихом океане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3930050" y="4635500"/>
            <a:ext cx="49368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политическом статусе территорий Тихого океана.
</a:t>
            </a:r>
            <a:endParaRPr lang="en-US" sz="1237" dirty="0"/>
          </a:p>
        </p:txBody>
      </p:sp>
      <p:sp>
        <p:nvSpPr>
          <p:cNvPr id="10" name="Text 3"/>
          <p:cNvSpPr txBox="1"/>
          <p:nvPr/>
        </p:nvSpPr>
        <p:spPr>
          <a:xfrm>
            <a:off x="364900" y="140067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Океании рядом существуют разные формы зависимости и автономии: от прямого контроля до свободной ассоциации.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64900" y="3196550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состав региона показывает, что деколонизация была неполной: даже при широкой автономии многие острова сохраняют внешнюю зависимость.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Второй мировой войны в изменении политической карты
</a:t>
            </a:r>
            <a:endParaRPr lang="en-US" sz="2970" dirty="0"/>
          </a:p>
        </p:txBody>
      </p:sp>
      <p:sp>
        <p:nvSpPr>
          <p:cNvPr id="11" name="Text 2"/>
          <p:cNvSpPr txBox="1"/>
          <p:nvPr/>
        </p:nvSpPr>
        <p:spPr>
          <a:xfrm>
            <a:off x="382100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становится зоной соперничества держав, а острова рассматриваются как опорные пункты для флота, авиации и контроля морских путей.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2100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 — нарастание напряжённости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11225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 рост движения за самоопределение подготовили переход многих островов к самоуправлению, а затем к независимости.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11225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 — ускорение автономии
</a:t>
            </a:r>
            <a:endParaRPr lang="en-US" sz="1345" dirty="0"/>
          </a:p>
        </p:txBody>
      </p:sp>
      <p:sp>
        <p:nvSpPr>
          <p:cNvPr id="15" name="Text 6"/>
          <p:cNvSpPr txBox="1"/>
          <p:nvPr/>
        </p:nvSpPr>
        <p:spPr>
          <a:xfrm>
            <a:off x="4734850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территорий была передана под международное управление, а над другими усилились формы внешнего контроля и военного присутствия.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4850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 — опека и управление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2558475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оккупация ряда островов и создание союзнических баз резко повысили стратегическое значение региона и изменили расстановку сил.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58475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 — военные кампании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2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получения самостоятельности островными территориями
</a:t>
            </a:r>
            <a:endParaRPr lang="en-US" sz="2062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переход от колониального управления к независимости, свободной ассоциации или сохранению ограниченной автономии.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9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мозаика и государственные границы
</a:t>
            </a:r>
            <a:endParaRPr lang="en-US" sz="2749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 влияет на выбор официальных языков, модели гражданства и способы представительства. В результате политические решения нередко учитывают интересы нескольких общин одновременно.
</a:t>
            </a:r>
            <a:endParaRPr lang="en-US" sz="1283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политика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меланезийцев, полинезийцев и микронезийцев, а также потомков европейских и азиатских переселенцев. Такое разнообразие сложилось в разные исторические эпохи и сохраняется до сих пор.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 здесь часто не совпадают с этническими ареалами, поэтому внутри одного государства могут сосуществовать разные общности, связанные родственными, языковыми и культурными традициями.
</a:t>
            </a:r>
            <a:endParaRPr lang="en-US" sz="1283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расселение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Океании остаётся нестабильной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островных государств даже одно внешнее решение может заметно изменить безопасность, бюджет или доступ к морским ресурсам.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территория и слабее ресурсная база, тем выше зависимость от внешних партнёров и тем уязвимее политический статус островов.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по материалам презентации; данные представлены в относительной форме.
</a:t>
            </a:r>
            <a:endParaRPr lang="en-US" sz="12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3" y="3381650"/>
            <a:ext cx="504000" cy="4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074" y="3381650"/>
            <a:ext cx="504000" cy="4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149" y="1487575"/>
            <a:ext cx="504000" cy="40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537" y="1465175"/>
            <a:ext cx="504000" cy="44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границы, ресурсы и экономические зоны
</a:t>
            </a:r>
            <a:endParaRPr lang="en-US" sz="2970" dirty="0"/>
          </a:p>
        </p:txBody>
      </p:sp>
      <p:sp>
        <p:nvSpPr>
          <p:cNvPr id="10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государств морская территория часто важнее суши: именно в пределах исключительной экономической зоны находятся ключевые рыболовные угодья, рифы и ресурсы шельфа.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Исключительная зона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 связывают острова с крупными рынками Азии и Америки. Контроль над ними усиливает политическое значение региона и повышает интерес внешних держав.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контроль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акваторий требует международных договоров и соблюдения морского права. Это помогает снижать конфликты и защищать природные ресурсы от истощения.
</a:t>
            </a:r>
            <a:endParaRPr lang="en-US" sz="1145" dirty="0"/>
          </a:p>
        </p:txBody>
      </p:sp>
      <p:sp>
        <p:nvSpPr>
          <p:cNvPr id="15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соглашения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обеспечивает занятость, экспортные поступления и продовольственную безопасность. Поэтому споры о доступе к акваториям напрямую влияют на повседневную жизнь населения.
</a:t>
            </a:r>
            <a:endParaRPr lang="en-US" sz="1145" dirty="0"/>
          </a:p>
        </p:txBody>
      </p:sp>
      <p:sp>
        <p:nvSpPr>
          <p:cNvPr id="17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доход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864432"/>
            <a:ext cx="5133600" cy="21062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территориальных споров и договорённостей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споры в Океании затрагивают не только землю, но и морские ресурсы, полномочия управления и политический статус населения.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компромисс достигается не через полное урегулирование, а через сочетание автономии, договорённостей и поэтапного пересмотра статуса.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политико-территориальных вопросах Океании.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новое значение Океании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лежит на путях между Азией и Америкой, поэтому её порты, проливы и воздушно-морские коммуникации имеют значение для торговли и логистики мирового масштаба.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островных государств изменение климата — не абстрактная тема, а вопрос выживания. Они активно поднимают его на международных площадках и добиваются практической помощи.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повестка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США, Австралия, Франция и Новая Зеландия расширяют присутствие в регионе через помощь, соглашения и контакты с правительствами малых государств.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конкуренция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островные государства используют международные организации, чтобы защищать суверенитет, обращать внимание на свои интересы и усиливать переговорные позиции перед крупными державами.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малых стран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региона: независимость рядом с зависимостью
</a:t>
            </a:r>
            <a:endParaRPr lang="en-US" sz="2970" dirty="0"/>
          </a:p>
        </p:txBody>
      </p:sp>
      <p:sp>
        <p:nvSpPr>
          <p:cNvPr id="11" name="Text 2"/>
          <p:cNvSpPr txBox="1"/>
          <p:nvPr/>
        </p:nvSpPr>
        <p:spPr>
          <a:xfrm>
            <a:off x="25093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многие острова получили независимость, процесс деколонизации завершён не везде. В ряде случаев внешняя держава по-прежнему влияет на оборону, финансы и международные решения.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093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деколонизации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121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соседствуют республики, конституционные монархии, свободно ассоциированные государства и заморские территории. Такое разнообразие делает политическую карту особенно сложной и многослойной.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21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государственности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70655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самостоятельные государства часто опираются на помощь бывших метрополий или региональных партнёров. Это поддерживает развитие, но одновременно ограничивает пространство для полного политического манёвра.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655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внешняя связь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90370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региона заключается в том, что формальная независимость не всегда означает полную самостоятельность. Океания остаётся пространством гибких и неравномерных политических статусов.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90370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автономией и зависимостью
</a:t>
            </a:r>
            <a:endParaRPr lang="en-US" sz="15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12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карта, созданная историей и морем
</a:t>
            </a:r>
            <a:endParaRPr lang="en-US" sz="3512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Океании — это итог древних миграций, колониального раздела, войн и деколонизации. Сегодня она остаётся живой и неоднородной, потому что море, ресурсы и внешнее влияние по-прежнему меняют её границы и статус.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2026-06-02T23:32:47Z</dcterms:created>
  <dcterms:modified xsi:type="dcterms:W3CDTF">2026-06-02T23:32:47Z</dcterms:modified>
</cp:coreProperties>
</file>