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А. Орлов. «Робкий листочек»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осенняя история о листочке, который учится не бояться перемен.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говорит просто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А. Орлов писал для детей понятным языком. Его стихи оживляют природу, времена года и самые обычные детали, поэтому их легко представить, прочитать вслух и запомнить.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стихотворение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стихотворения — маленький листочек, который не спешит расставаться с веткой и словно прислушивается к осени.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ярких событий, зато есть тихое ожидание, мягкое движение природы и внимание к настроению героя.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Листочек становится главным образом стихотворения, а его робость помогает понять добрый и спокойный смысл текста.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— листочек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Листочек изображён маленьким, хрупким и осторожным. Он вызывает сочувствие, потому что напоминает ребёнка, которому страшно сделать первый шаг в неизвестное.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жёлтые и золотистые краски, тонкая ветка и лёгкий ветер делают образ тёплым, нежным и немного сказочным.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7594" y="2167825"/>
            <a:ext cx="137813" cy="220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листочек назван робким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Застенчивость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«робкий» показывает, что герой не любит торопиться и осторожно относится к новому, как бывает у многих детей.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Листочек долго держится за ветку, потому что знакомое место кажется ему спокойным и надёжным, а перемены пока пугают.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слабость, а осторожность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Робость здесь звучит не как недостаток, а как бережность и внимательность к своему маленькому миру.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 каждому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ребёнок знает волнение перед новым делом, поэтому настроение листочка легко понять без лишних объяснений.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осенняя картина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появляется спокойно: вокруг уже чувствуется перемена, но всё ещё сохраняется мягкое, почти сонное настроение.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Прохладный воздух и лёгкий ветер напоминают, что природа начинает менять свой наряд постепенно, без спешки и шума.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Пожелтевшие листья подсказывают, что пора перемен пришла, но она не страшная, а красивая и естественная.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живая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листочек будто умеет чувствовать, как человек: он переживает, сомневается и не сразу решается на перемену.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Веточка кажется заботливой опорой, словно тихо поддерживает своего маленького героя и помогает ему не бояться.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звучит почти как собеседник: он не пугает, а мягко напоминает, что осень идёт своим спокойным путём.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для стихотворения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подойдёт рисунок с одним листочком на тонкой ветке на фоне спокойного осеннего неба. Он должен выглядеть тихо и немного задумчиво.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добавить мягкий ветер, несколько золотистых листьев и приглушённые краски. Тогда изображение передаст настроение стихотворения без тревоги и суеты.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есть в стихотворении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листочке слышится осторожность: он не спешит и словно проверяет, готов ли мир к переменам вместе с ним.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любопытство: герой замечает осень, прислушивается к ветру и начинает понимать, что вокруг всё меняется.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Робость не выглядит смешной, потому что поэт относится к герою с теплом и добротой, а не с насмешкой.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чувствуется тихая надежда: перемены ещё пугают, но уже не кажутся такими страшными, как сначала.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808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80823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73418"/>
            <a:ext cx="206700" cy="165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7975" y="3552748"/>
            <a:ext cx="206700" cy="206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написан ясными и короткими словами, поэтому его легко читать и сразу понимать даже младшим школьникам.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плавно и спокойно, будто шуршит осенними листьями, а не торопится сообщить всё сразу.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Звучные рифмы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Рифмы помогают стихотворению запоминаться и делают чтение вслух приятным, почти как маленькую песенку.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картины осени легко представить: листочек, ветка, ветер, тишина. Из таких деталей складывается целая история.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история листочка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простого наблюдения рождается тихая история с настроением и смыслом.
</a:t>
            </a:r>
            <a:endParaRPr lang="en-US" sz="10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перед новым знаком каждому человеку: он появляется и у взрослых, и у детей, когда привычный порядок меняется и впереди ждёт неизвестность.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в стихотворении показаны как естественная часть жизни природы. Листочек не спорит с осенью, а осторожно прислушивается к тому, что происходит вокруг.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листочка напоминает о первом шаге: иногда нужно отпустить знакомое и довериться будущему. Поэт говорит об этом тихо, без назидания и строгости.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Детали, которые помогают понять стихотворение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цвет листа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или золотистый лист сразу вызывает ощущение осени. Такой цвет делает героя заметным на фоне ветки и неба. Он словно показывает, что природа уже готовится к переменам, но делает это мягко и красиво.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ветер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движение воздуха помогает почувствовать не только погоду, но и настроение текста. Ветер здесь не пугает, а осторожно напоминает о смене времени года. Из-за этого вся картина кажется спокойной и немного задумчивой.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Ветка и тишина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ветка будто поддерживает листочек и не спешит отпускать его. А тишина вокруг подчёркивает, что в стихотворении нет суеты. Благодаря этим деталям маленькая сцена превращается в трогательный осенний эпизод.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близко детям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2744800" y="2288994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Ясный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Листочек выглядит маленьким и беззащитным, поэтому его легко понять и представить без длинных объяснений.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243278" y="3882200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Понятное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Многим детям знакомо волнение перед новым делом, выступлением или первым шагом в незнакомую ситуацию.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5257025" y="3247668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Тихий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звучит мягко и доброжелательно, поэтому ребёнок воспринимает её как близкую и спокойную.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окружающим миром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замечать то, что обычно проходит мимо взгляда: форму листа, тон ветки, движение воздуха и перемену красок в природе.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развивает наблюдательность: ребёнок начинает видеть, что даже маленькая деталь может рассказать о времени года и настроении лучше длинных объяснений.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связать чтение с уроками об осени, деревьях и живой природе, где важно не только знать, но и внимательно смотреть вокруг.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такого стихотворения мир кажется ближе: обычный листочек уже не просто часть дерева, а маленький герой с характером и переживанием.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 содержанию стихотворения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листочек не спешит покидать ветку: он действительно боится или просто осторожно прислушивается к осени и к ветру вокруг?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и образы помогают почувствовать осеннее настроение: цвет листьев, тишина, прохлада или медленное движение природы?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маленький листочек вызывает сочувствие: что в его поведении напоминает ребёнка, который переживает перед новым и незнакомым шагом?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жизнью ребёнка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Листочек похож на ученика, который впервые входит в новый класс, отвечает у доски или начинает трудное дело. В обоих случаях нужно решиться на шаг, хотя внутри немного тревожно.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сравнение делает стихотворение очень понятным для второклассников. Природный герой показывает настоящие человеческие чувства: осторожность, волнение и тихую надежду на то, что всё получится.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учит внимательно относиться к чувствам других и не смеяться над чьей-то робостью, даже если она кажется совсем маленькой и смешной.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что перемены бывают естественными и нужными, как смена времён года, поэтому к ним можно относиться спокойнее и мудрее.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напоминает: маленький герой тоже важен. У листочка есть свой характер, и именно это делает его образ живым, тёплым и запоминающимся.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говорит о доброте очень мягко. Он не поучает, а помогает почувствовать сочувствие и уважение к тем, кто пока не уверен в себе.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наблюдения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«Робкий листочек» — короткое и очень образное стихотворение, в котором осенний пейзаж соединяется с тихим разговором о смелости и внутренней неуверенности.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нет громких событий, зато есть точные детали, понятный герой и спокойное настроение. Поэтому текст легко читать, обсуждать и запоминать.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оставляет светлое впечатление: оно учит видеть красоту в малом и уважать даже самые тихие переживания.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00" y="1784356"/>
            <a:ext cx="3799500" cy="2960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история о маленькой смелости
</a:t>
            </a:r>
            <a:endParaRPr lang="en-US" sz="28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В. А. Орлова напоминает: робость не мешает быть важным героем. В нём слышны доброта, красота природы и уважение к маленьким чувствам.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2026-05-24T04:17:23Z</dcterms:created>
  <dcterms:modified xsi:type="dcterms:W3CDTF">2026-05-24T04:17:23Z</dcterms:modified>
</cp:coreProperties>
</file>