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23. Джаз! Джаз! Джаз!
</a:t>
            </a:r>
            <a:endParaRPr lang="en-US" sz="30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музыка свободы, ритма и неожиданных музыкальных сюрпризов.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появился джаз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 родился в США в начале XX века, особенно в Новом Орлеане. Его создали афроамериканские музыканты, соединив разные музыкальные традиции в яркую, подвижную и очень свободную музыку.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788" y="3174770"/>
            <a:ext cx="54495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975" y="1490720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975" y="3174770"/>
            <a:ext cx="72660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взялись джазовые ритмы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джазе слышны ритмы, хлопки и повторяющиеся рисунки, пришедшие из африканской музыки. Они сделали звучание упругим, живым и очень запоминающимся.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Блюзовые интонации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Блюз принес в джаз особые повороты мелодии и выразительность. Из-за этого музыка может звучать и весело, и задумчиво, как будто умеет говорить разными голосами.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мелодии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ритмам добавились европейские мелодии и звучание духовых оркестров. Благодаря этому джаз получил знакомые музыкальные линии и богатое, праздничное звучание.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джазовые рисунки строятся на повторении и ответе. Один инструмент начинает фразу, другой подхватывает ее, и музыка кажется живым разговором.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Орлеан: джаз на улицах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Новом Орлеане музыка часто звучала прямо на улицах. Во время карнавалов, шествий и праздников духовые оркестры вели людей за собой, а прохожие сразу подхватывали настроение. Казалось, что весь город идет в одном музыкальном строю.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инструментов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Музыканты любили отвечать друг другу короткими фразами, словно в веселой беседе. Один инструмент начинал мелодию, другой тут же подхватывал ее, и от этого музыка становилась похожей на живую уличную игру.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одна и та же пьеса в джазе редко звучит одинаково. Сегодня она может быть спокойной, а завтра — озорной, быстрой и полной неожиданных поворотов.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джазе импровизация похожа на умную игру. Музыкант знает главную тему, но каждый раз может украсить ее по-новому, как художник, который выбирает другие краски.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Импровизация — это когда музыкант придумывает мелодию прямо во время исполнения. Он не просто повторяет ноты, а добавляет свои идеи и делает музыку по-настоящему живой.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импровизация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Синкопа — это удар в неожиданном месте. Акцент появляется не там, где его ждут, и ритм сразу становится бодрее, будто музыка подпрыгнула.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Свинг делает джаз покачивающимся и упругим. Под такой ритм хочется не просто слушать, а тихонько качать головой или даже притопывать ногой.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марш идет строго и ровно, то джаз любит свободу. Он может чуть ускоряться, замедляться и все равно оставаться уверенным и красивым.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синкопа и свинг помогают джазу звучать непохоже на другую музыку. В них и спрятано его особое веселое «качание».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Синкопа и свинг: секрет джазового качания
</a:t>
            </a:r>
            <a:endParaRPr lang="en-US" sz="252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джаза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Духовые инструменты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Труба, саксофон и кларнет часто ведут мелодию. Их голоса особенно яркие, поэтому они легко становятся главными героями джазовой пьесы.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сопровождение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Пианино, контрабас и барабаны помогают держать основу музыки. Они задают ритм, поддерживают солистов и делают джаз собранным, но при этом свободным.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джазовая пьеса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тема превращается в музыкальный разговор.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 Армстронг прославился как трубач с очень ярким и узнаваемым звуком. Его игра была смелой, теплой и такой выразительной, что ее хотелось слушать снова и снова.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также пел необычным хрипловатым голосом, который сразу запоминался. Благодаря этому Армстронг стал музыкантом, которого узнают по нескольким нотам и одной фразе.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выступления показали, что в джазе соло может стать главным событием. Один музыкант способен увлечь слушателей так, будто рассказывает веселую и очень интересную историю.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 Армстронг — знаменитый джазовый трубач
</a:t>
            </a:r>
            <a:endParaRPr lang="en-US" sz="221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491" y="1361819"/>
            <a:ext cx="604800" cy="4838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800" y="2251415"/>
            <a:ext cx="518700" cy="51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122" y="3184796"/>
            <a:ext cx="583537" cy="5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541" y="4118196"/>
            <a:ext cx="518700" cy="51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Дюк Эллингтон и большой джазовый оркестр
</a:t>
            </a:r>
            <a:endParaRPr lang="en-US" sz="2445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Руководитель оркестра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Дюк Эллингтон писал музыку для большого оркестра и умел соединять множество инструментов в одно красивое звучание. Его пьесы были похожи на яркую музыкальную картину.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инструментов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звучали разные части оркестра: духовые, ритм-секция и другие инструменты. Поэтому музыка получалась богатой, объемной и очень нарядной.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вкус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Эллингтон показал, что джаз может быть не только веселым, но и изящным, сложным, торжественным. Его музыка часто звучала как маленький праздник со вкусом.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неповторимый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имя связано с тем, что большой джазовый оркестр может звучать очень по-разному. У Эллингтона каждая пьеса имела собственный характер и настроение.
</a:t>
            </a:r>
            <a:endParaRPr lang="en-US" sz="132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джаз любят слушать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 звучит в концертных залах и маленьких клубах, где особенно хорошо слышны нюансы каждого инструмента. Его слушают и на фестивалях, где музыка собирает людей разных возрастов.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музыка подходит для разных моментов: она может успокаивать, удивлять и приглашать танцевать. Джаз легко меняет настроение, потому что в нем живут ритм, мелодия и свобода исполнения.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 и танцы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Чарльстон и свинг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джазовые мелодии особенно любили танцевать чарльстон и свинг. Эти танцы были быстрыми, веселыми и очень энергичными.
</a:t>
            </a:r>
            <a:endParaRPr lang="en-US" sz="1296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для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 надолго стал не только музыкой для слушания, но и музыкой для танца. Его ритм помогал кружиться, прыгать и легко держать шаг.
</a:t>
            </a:r>
            <a:endParaRPr lang="en-US" sz="1019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джаз часто звучал там, где люди танцевали. Его живой ритм сразу подталкивал двигаться, хлопать и отбивать шаг.
</a:t>
            </a:r>
            <a:endParaRPr lang="en-US" sz="12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1927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вышел фильм «The Jazz Singer», и джаз стал еще заметнее в кино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этого времени джазовые мелодии часто стали использовать в фильмах, чтобы передать настроение города, вечер и движение.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Britannica, статья The Jazz Singer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2000" y="701100"/>
            <a:ext cx="4303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 путешествует по миру
</a:t>
            </a:r>
            <a:endParaRPr lang="en-US" sz="2442" dirty="0"/>
          </a:p>
        </p:txBody>
      </p:sp>
      <p:sp>
        <p:nvSpPr>
          <p:cNvPr id="7" name="Text 1"/>
          <p:cNvSpPr txBox="1"/>
          <p:nvPr/>
        </p:nvSpPr>
        <p:spPr>
          <a:xfrm>
            <a:off x="4785975" y="17070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 быстро вышел за пределы США и стал понятен слушателям в разных странах. Его полюбили там, где ценят живой ритм, красивые мелодии и свободу в музыке.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85975" y="32151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стране джаз звучит по-своему, потому что музыканты добавляют свои традиции и любимые интонации. Но главное остается тем же: импровизация, характер и музыкальный разговор.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джаз стал известен в XX веке и постепенно вошел в концертную жизнь больших городов. Его слушали с интересом, потому что он звучал необычно и очень живо.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 в России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Появлялись оркестры, выступления и фестивали, где джаз показывал разные стороны своего характера. Эта музыка умела быть и торжественной, и очень дружелюбной.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музыканты нередко соединяли джаз с родными мелодиями. Поэтому он получал особое звучание: теплое, яркое и легко узнаваемое.
</a:t>
            </a:r>
            <a:endParaRPr lang="en-US" sz="116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джаз внимательно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простых шагов помогают услышать в джазе мелодию, ритм и музыкальные ответы между инструментами.
</a:t>
            </a:r>
            <a:endParaRPr lang="en-US" sz="10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62" y="3221030"/>
            <a:ext cx="792600" cy="634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6800" y="1490720"/>
            <a:ext cx="54495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975" y="3174770"/>
            <a:ext cx="72660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джаз важен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 слушать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 помогает замечать, как один инструмент поддерживает другой. В такой музыке важно не только играть самому, но и слышать партнеров рядом.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команду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джазе каждый исполнитель важен, но все звучат вместе. Музыка становится похожей на дружный разговор, где у каждого есть своя очередь.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 фантазию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 может придумывать свои повороты прямо во время исполнения. Поэтому джаз похож на творческую игру, где всегда есть место неожиданной идее.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Передает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мелодия может звучать спокойно, весело или задумчиво. Джаз показывает, что музыка умеет выражать чувства без слов и объяснений.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413" y="2403449"/>
            <a:ext cx="2042905" cy="2374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6345" y="2403402"/>
            <a:ext cx="2042905" cy="2374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3951" y="2403402"/>
            <a:ext cx="2042905" cy="2374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1551" y="2405652"/>
            <a:ext cx="2042905" cy="2374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джаза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280342" y="1100007"/>
            <a:ext cx="2043046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Импровизация: музыка здесь и сейчас
</a:t>
            </a:r>
            <a:pPr algn="l" indent="0" marL="0">
              <a:lnSpc>
                <a:spcPct val="115000"/>
              </a:lnSpc>
              <a:buNone/>
            </a:pPr>
            <a:r>
              <a:rPr lang="en-US" sz="6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 не только вспоминает готовую мелодию, но и придумывает новые звуки прямо во время игры. Поэтому джазовый номер каждый раз получается немного другим, как маленькое музыкальное приключение.
</a:t>
            </a:r>
            <a:endParaRPr lang="en-US" sz="1106" dirty="0"/>
          </a:p>
        </p:txBody>
      </p:sp>
      <p:sp>
        <p:nvSpPr>
          <p:cNvPr id="12" name="Text 3"/>
          <p:cNvSpPr txBox="1"/>
          <p:nvPr/>
        </p:nvSpPr>
        <p:spPr>
          <a:xfrm>
            <a:off x="2456275" y="1095550"/>
            <a:ext cx="2043046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Свинг: ритм, который качает
</a:t>
            </a:r>
            <a:pPr algn="l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начинает мягко покачиваться, хочется двигаться вместе с ней. Свинг делает джаз упругим и подвижным, словно он улыбается и слегка подмигивает слушателю.
</a:t>
            </a:r>
            <a:endParaRPr lang="en-US" sz="1233" dirty="0"/>
          </a:p>
        </p:txBody>
      </p:sp>
      <p:sp>
        <p:nvSpPr>
          <p:cNvPr id="13" name="Text 4"/>
          <p:cNvSpPr txBox="1"/>
          <p:nvPr/>
        </p:nvSpPr>
        <p:spPr>
          <a:xfrm>
            <a:off x="4643880" y="1095550"/>
            <a:ext cx="2043046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Синкопа: неожиданный акцент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удар появляется не там, где его ждешь, а чуть в стороне. От этого мелодия становится живее, а ритм — озорнее и интереснее для слуха.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831480" y="1097800"/>
            <a:ext cx="2043046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 и джаз-бэнд
</a:t>
            </a:r>
            <a:pPr algn="l" indent="0" marL="0">
              <a:lnSpc>
                <a:spcPct val="115000"/>
              </a:lnSpc>
              <a:buNone/>
            </a:pPr>
            <a:r>
              <a:rPr lang="en-US" sz="7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 — это момент, когда один инструмент выходит вперед и рассказывает свою музыкальную историю. А джаз-бэнд — небольшой ансамбль, где все инструменты умеют поддерживать друг друга и звучать как одна команда.
</a:t>
            </a:r>
            <a:endParaRPr lang="en-US" sz="115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 может быть веселым, как праздничный салют, и тогда он сразу поднимает настроение. Под такую музыку хочется улыбаться, хлопать в ладоши и двигаться чуть быстрее.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 и настроение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бывает и тихим, задумчивым, будто вечерний разговор у окна. В таких мелодиях слышится мягкость, спокойствие и легкая мечтательность.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джаз звучит озорно и бодро, словно музыкальная шутка. Тогда в нем много быстрых поворотов, ярких ответов и веселого ритма.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каждый слушатель находит в джазе свое чувство. Эта музыка похожа на коробку с разными красками: в ней есть оттенок для любого настроения.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41450" y="929948"/>
            <a:ext cx="46611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Джаз: музыка свободы и сюрпризов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2241450" y="1648750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 родился в Америке, но давно стал музыкой всего мира. Он живет потому, что в нем есть ритм, фантазия и смелый музыкальный разговор между исполнителями.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2026-05-24T22:24:25Z</dcterms:created>
  <dcterms:modified xsi:type="dcterms:W3CDTF">2026-05-24T22:24:25Z</dcterms:modified>
</cp:coreProperties>
</file>