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725" y="1680150"/>
            <a:ext cx="54465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первого периода Второй мировой войны и боев на Тихом океане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89725" y="3832150"/>
            <a:ext cx="86565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войны с упором на ключевые события и последствия на Тихоокеанском фронте.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Второй мировой войны связано с нападением Германии на Польшу в 1939 году. Япония, союзница Германии и Италии, активно расширяла влияние в Азии, что привело к противостоянию с США и Великобританией из-за ресурсов и стратегических интересов.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предпосылки конфликта на Тихом океане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1931 году Япония оккупировала Маньчжурию, создав марионеточное государство Маньчжоу-го, что открыло серию военных конфликтов на континенте.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1937 года началась полномасштабная война с Китаем, лишившая регион стабильности и усилившая милитаризацию Японии.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1940–1941 годах США и союзники ввели эмбарго на нефть и металлы, попытка остановить экспансию, что вызвало критический дефицит ресурсов у Японии.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экспансия в Азии и роль экономических санкций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Атака на Перл-Харбор: поворотный момент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декабря 1941 года Япония внезапно атаковала базу Перл-Харбор на Гавайях, потопив восемь линкоров и уничтожив 188 самолётов, унеся жизни более 2 400 человек.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атака стала катализатором вступления США и их союзников в войну против Японии, Германии и Италии, резко изменив ход конфликта.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быстро установила контроль над обширными и богатыми ресурсами региона, обеспечив свою военную мощь.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обеспечили стратегические преимущества и временное превосходство Японии в Тихоокеанском регионе.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Второй мировой войны, 1942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Молниеносные успехи Японии в Азии (1941–1942)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оккупации Японией к марту 1942 года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Контролируемые территории и 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марту 1942 года Япония контролировала земли с населением свыше 350 миллионов человек, включая крупные части Китая и островные государства Юго-Восточной Азии.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 стратегическое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нефтью, каучуком и рисом обеспечил Японии необходимые ресурсы для продолжения войны и позволил угрожать соседним регионам, включая Австралию и Индию.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Стратегическое сотрудничество союзников в Тихоокеане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коалиции и объединённое командование ABDA в 1942 году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февраля 1942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японской осады Сингапура после продвижения через Малайю.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февраля 1942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Капитуляция британских войск, сдавшихся вместе с 80 тысячами солдат в плен.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1942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— серьёзный удар по статусу Британской империи и усиление японского доминирования.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Сингапура: ключевые этапы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экспансия в Индийский океан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1942 года японский флот провёл успешные операции у берегов Цейлона, уничтожив авианосец Hermes и другие суда, временно ослабив позиции англичан.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действия затруднили снабжение союзников и укрепили контроль Японии над морскими путями в регионе.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и филиппинские войска под командованием Макартура упорно сопротивлялись японскому наступлению на островах.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Филиппин: Батаан и Коррегидор 1942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оборона на Батаане и Коррегидоре продлилась несколько месяцев под тяжёлыми боями и дефицитом ресурсов.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апреле–мае 1942 года войска капитулировали, попав в плен около 80 тысяч человек, что стало одним из крупнейших поражений союзников.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поражение усилило необходимость реформ и переосмысления стратегий в регионе для будущих операций.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формат морского сражения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4 по 8 мая 1942 года впервые в истории войн корабли противников не вступали в прямое столкновение, действовали лишь палубные самолёты. Это изменило подход к морским сражениям навсегда.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и результаты битвы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Союзные силы США и Австралии остановили продвижение Японии к важному порту Порт-Морсби. Потери включали авианосец USS Lexington у союзников и лёгкий авианосец Shoho у японцев.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в Коралловом море: новое слово в морской войне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командующих и техперевооружения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Командующий Честер Нимиц проявил стратегическое мастерство, организовав оборону. Использование новых технологий и самолетов сыграло ключевую роль в победе США.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Непредвиденное поражение Японии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американские разведчики смогли расшифровать японские планы, что позволило подготовиться к отражению атаки. Потопление четырёх авианосцев значительно ослабило японский флот и изменило ход войны.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за Мидуэй: стратегический перелом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248679"/>
            <a:ext cx="3832800" cy="106529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потерь в сражении при Мидуэе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обеих сторон в количестве авианосцев, самолётов и военнослужащих. Япония понесла гораздо большие убытки, что повлияло на дальнейшие события на Тихом океане.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США обеспечила стратегическое преимущество за счёт разрушения значительной части японских сил.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Второй мировой войны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августе 1942 года морские пехотинцы США высадились на Гуадалканале, начав длительную борьбу за контроль над важным островом в Тихом океане. Это стало поворотом в войне.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февралю 1943 года союзные войска смогли вытеснить японцев, закрепив свое наступление и открыв путь к дальнейшим освобождениям территорий в регионе.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за Гуадалканал: начало наступления союзников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оккупированных территорий столкнулись с жестокими репрессиями, включавшими насильственные депортации и принудительный труд на японские военные нужды.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Филиппинах и в Индонезии десятки тысяч людей были насильно переселены, многие оказались в лагерях, где условия жизни оставляли желать лучшего.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продуктов питания, медикаментов и плохие санитарные условия привели к значительному ухудшению здоровья и высокому уровню смертности среди гражданских.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 и жизнь населения на захваченных территориях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14435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7094" y="14435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031" y="1443500"/>
            <a:ext cx="301388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Внезапность атак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Молниеносные операции позволяли японской армии захватывать территории быстрее, чем противники успевали реагировать и организовывать оборону.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офицеров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квалификация командиров обеспечивала чёткую координацию действий и эффективное использование ресурсов и сил во время операций.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Техническое превосходство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вооружение и новые авианосцы дали Японии временное преимущество на море и в воздухе, облегчая контроль над захваченными регионами.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ранних успехов Японии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рывок США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1942 году США резко увеличили производство военной техники, что обеспечило союзникам необходимые ресурсы для противостояния Японии и подготовки масштабных операций.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Командование и стратегия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Честер Нимиц и Дуайт Эйзенхауэр разработали комплексную стратегию ведения боевых действий, что позволило эффективно координировать силы союзников в регионе.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аналитика и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Привлечение специалистов и аналитиков помогло союзникам прогнозировать действия врага, своевременно корректировать планы и улучшать тактику на морских и воздушных театрах.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союзников в Тихоокеанской кампании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1942 года производственные мощности США позволяли строить до 24 авианосцев в год, значительно превосходя Японию в обновлении флота и авиации.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60 тысяч самолётов выпущено в 1942 году, обеспечивая превосходство в воздухе и восполнение потерь после сражений с Японией.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внедрение новых вооружений и технологий усилило возможности союзников, снижая ответную мощь японских сил на Тихоокеане.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Обновлённое вооружение и научные разработки подготовили почву для наступательных операций, включая успешное продвижение к Маршалловым островам в 1943 году.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превосходство союзников и смена баланса сил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событий 1941–1942 годов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21425" y="3618025"/>
            <a:ext cx="1402500" cy="12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1942: Стратегический перелом
</a:t>
            </a:r>
            <a:pPr algn="l" indent="0" marL="0">
              <a:lnSpc>
                <a:spcPct val="130039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США в Мидуэе и Коралловом море меняют ход войны, усиливается роль авиации и флота, начинаются активные наступательные действия.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4555125" y="81615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9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военной техники
</a:t>
            </a:r>
            <a:pPr algn="r" indent="0" marL="0">
              <a:lnSpc>
                <a:spcPct val="130039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Ускоренное создание новых видов вооружения и технологий благодаря военным заказам становится основой для последующих побед и послевоенных инноваций.
</a:t>
            </a:r>
            <a:endParaRPr lang="en-US" sz="917" dirty="0"/>
          </a:p>
        </p:txBody>
      </p:sp>
      <p:sp>
        <p:nvSpPr>
          <p:cNvPr id="11" name="Text 4"/>
          <p:cNvSpPr txBox="1"/>
          <p:nvPr/>
        </p:nvSpPr>
        <p:spPr>
          <a:xfrm>
            <a:off x="282150" y="292260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1941: Начало конфликта на Тихом океане
</a:t>
            </a:r>
            <a:pPr algn="l" indent="0" marL="0">
              <a:lnSpc>
                <a:spcPct val="130039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расширяет свои территории, сталкиваясь с растущим сопротивлением союзников и обострением противостояния с США.
</a:t>
            </a:r>
            <a:endParaRPr lang="en-US" sz="936" dirty="0"/>
          </a:p>
        </p:txBody>
      </p:sp>
      <p:sp>
        <p:nvSpPr>
          <p:cNvPr id="12" name="Text 5"/>
          <p:cNvSpPr txBox="1"/>
          <p:nvPr/>
        </p:nvSpPr>
        <p:spPr>
          <a:xfrm>
            <a:off x="7459325" y="157130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"островных скачков"
</a:t>
            </a:r>
            <a:pPr algn="r" indent="0" marL="0">
              <a:lnSpc>
                <a:spcPct val="130039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переходят к освобождению захваченных островов Тихого океана поэтапно, что снижает влияние Японии и открывает путь к Японии.
</a:t>
            </a:r>
            <a:endParaRPr lang="en-US" sz="97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0341" y="208425"/>
            <a:ext cx="4380518" cy="468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3700" y="586450"/>
            <a:ext cx="3882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первого периода войны на Тихом океане
</a:t>
            </a:r>
            <a:endParaRPr lang="en-US" sz="1575" dirty="0"/>
          </a:p>
        </p:txBody>
      </p:sp>
      <p:sp>
        <p:nvSpPr>
          <p:cNvPr id="6" name="Text 1"/>
          <p:cNvSpPr txBox="1"/>
          <p:nvPr/>
        </p:nvSpPr>
        <p:spPr>
          <a:xfrm>
            <a:off x="423700" y="2035825"/>
            <a:ext cx="3470700" cy="15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два года войны показали сочетание стремительных завоеваний Японии и решающих побед союзников. Эти события сформировали стратегический курс, определивший исход конфликта в регионе и развитие мировой истории.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2026-05-11T03:53:28Z</dcterms:created>
  <dcterms:modified xsi:type="dcterms:W3CDTF">2026-05-11T03:53:28Z</dcterms:modified>
</cp:coreProperties>
</file>