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предупреждение некоторых наследственных болезней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4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выявляют, лечат и предупреждают наследственные болезни
</a:t>
            </a:r>
            <a:endParaRPr lang="en-US" sz="3063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352" y="627950"/>
            <a:ext cx="3478297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наследственные болезни важны для биологии и медицины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заболевания часто начинаются в детстве, требуют длительного наблюдения и не всегда сразу заметны. Поэтому особенно важны неонатальный скрининг, анализ семейного анамнеза и оценка риска для будущих поколений.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наследственных заболеваний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 изменении одного гена и часто наследуются по чётким закономерностям. К этой группе относят фенилкетонурию, муковисцидоз и гемофилию, где ключевое значение имеет конкретная мутация.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нарушения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изменением числа или строения хромосом и затрагивают многие системы организма одновременно. Классический пример — синдром Дауна, при котором важны раннее наблюдение и помощь специалистов.
</a:t>
            </a:r>
            <a:endParaRPr lang="en-US" sz="1278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Многофакторные заболевания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под влиянием нескольких генов и факторов среды, поэтому их риск нельзя объяснить одной мутацией. К ним относят некоторые формы диабета, гипертонии и ожирения.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наследственные болезни: сравнение особенностей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болезней отличаются механизм наследования, органы-мишени и способы контроля. Наиболее заметную роль в раннем выявлении играют неонатальный скрининг и специальные программы наблюдения.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болезнь распознаётся, тем больше возможностей предотвратить тяжёлые осложнения и выбрать эффективный способ контроля.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наследственным болезням; условная сравнительная оценка раннего выявления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03508"/>
            <a:ext cx="4007700" cy="17386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лечения наследственных болезней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лечение часто направлено на контроль проявлений, а не на полное устранение причины болезни.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результативные схемы уменьшают симптомы и осложнения, но требуют длительного соблюдения рекомендаций и наблюдения врача.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и клинических подходов к наследственным болезням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раннему выявлению наследственной болезни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диагностических и профилактических шагов при подозрении на наследственную патологию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и анализ родословной
</a:t>
            </a:r>
            <a:endParaRPr lang="en-US" sz="2247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семейных сведений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уточняет, какие болезни встречались у родственников, в каком возрасте появились первые симптомы и были ли повторяющиеся случаи в нескольких поколениях. Это помогает увидеть наследственный характер проблемы.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родословной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отмечают больных, здоровых и возможных носителей мутантного гена. Такая запись делает семейную информацию наглядной и позволяет проследить путь передачи признака.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типа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родословной можно предположить доминантный, рецессивный или сцепленный с полом тип наследования. Это важно для расчёта риска и выбора дальнейшего обследования семьи.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Неонатальный скрининг как основа ранней профилактики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Обследование новорождённых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проводят в первые дни жизни, чтобы выявить болезни до появления заметных симптомов. Это особенно важно для наследственных и обменных нарушений, которые быстро приводят к осложнениям.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спасает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лечение начинается сразу, можно предупредить умственную отсталость, задержку роста и другие необратимые нарушения обмена веществ. Поэтому скрининг имеет не только медицинское, но и социальное значение.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в 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 обследуют детей на фенилкетонурию, врождённый гипотиреоз, адреногенитальный синдром и некоторые другие состояния. Такой подход позволяет начать помощь до развития тяжёлых последствий.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раннее начало лечения снижает риск осложнений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наследственных болезней особенно важны первые дни и недели жизни, когда ткани ещё не успели получить необратимый ущерб.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начата терапия, тем ниже вероятность поражения нервной системы, задержки развития и стойких органных изменений.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клинических принципов раннего лечения наследственных болезней; условная схема зависимости риска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Диетотерапия при наследственных обменных нарушениях
</a:t>
            </a:r>
            <a:endParaRPr lang="en-US" sz="2559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лечения становится ограничение фенилаланина, чтобы предотвратить повреждение мозга. При этом питание должно быть точно рассчитано, а состав продуктов — постоянно контролироваться.
</a:t>
            </a:r>
            <a:endParaRPr lang="en-US" sz="1184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Галактоземия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рациона исключают галактозу и лактозу, поскольку их накопление нарушает обмен веществ и может повредить жизненно важные органы. Диета должна начинаться как можно раньше.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смеси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некоторых органических ацидемиях используют индивидуально подобранное лечебное питание. Оно помогает поддерживать нормальный обмен веществ и снижает риск острых нарушений.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анализы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Диетотерапия требует регулярных анализов крови, контроля роста и развития ребёнка, а также внимательного отношения семьи к режиму питания. Без дисциплины эффективность лечения резко снижается.
</a:t>
            </a:r>
            <a:endParaRPr lang="en-US" sz="11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Ферментозаместительная и симптоматическая терапия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муковисцидозе используют ферменты поджелудочной железы, муколитики, ингаляционные препараты и антибиотики. Такое лечение улучшает пищеварение, облегчает дыхание и снижает частоту инфекционных осложнений, хотя сама генетическая причина болезни сохраняется.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гемофилии вводят концентраты факторов свертывания крови, чтобы остановить кровотечения и предупредить поражение суставов. Терапия требует точного дозирования, регулярного наблюдения и быстрого реагирования на травмы или внутренние кровоизлияния.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Заместительная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болезни Фабри и некоторых других наследственных нарушениях применяют ферментозаместительную терапию. В целом симптоматическое лечение не устраняет мутацию, но помогает контролировать проявления болезни и поддерживать более высокое качество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926601"/>
            <a:ext cx="4007700" cy="2084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профилактики рождения ребёнка с наследственной болезнью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профилактики различаются по времени применения, возможностям и ограничениям. Особенно эффективен комплекс мер, если в семье уже известна конкретная мутация.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методы работают на разных этапах репродуктивного выбора, а их сочетание повышает эффективность профилактики и позволяет точнее оценить семейный риск.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биологии и медицинской генетики; данные обобщены по методам профилактики наследственных болезней
</a:t>
            </a:r>
            <a:endParaRPr lang="en-US" sz="793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425" y="3083844"/>
            <a:ext cx="4061100" cy="1610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и преимплантационное генетическое тестирование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 время беременности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начинается с ультразвукового исследования, а при необходимости дополняется биопсией хориона или амниоцентезом. Эти методы помогают выявить хромосомные нарушения и часть генных болезней до рождения.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раннего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подхода особенно полезны, когда мутация уже известна в семье. Тогда родители вместе с врачом могут выбрать наиболее безопасную тактику ещё до рождения ребёнка и заранее подготовиться к наблюдению.
</a:t>
            </a:r>
            <a:endParaRPr lang="en-US" sz="1287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эмбриона при ЭКО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Преимплантационное генетическое тестирование проводят при экстракорпоральном оплодотворении. Оно позволяет проверить эмбрионы на известную семейную мутацию и перенести в матку только те, где риск болезни не обнаружен.
</a:t>
            </a:r>
            <a:endParaRPr lang="en-US" sz="12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решение о профилактике в семье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выявлении семейной мутации, оценке риска и выборе безопасной тактики совместно с генетиком и акушером.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терапия: новые возможности современной медицины
</a:t>
            </a:r>
            <a:endParaRPr lang="en-US" sz="1575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подхода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направлена на исправление, замену или доставку рабочей копии гена в клетки пациента. Её цель — воздействовать не только на симптомы, но и на первопричину наследственного заболевания.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большой потенциал, генная терапия остаётся сложной, дорогостоящей и доступной не всем пациентам. Она требует точной диагностики, строгого отбора показаний и длительного медицинского наблюдения.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уже применяется при некоторых тяжёлых заболеваниях, включая отдельные формы наследственной слепоты и спинальную мышечную атрофию. Для ряда болезней крови также разрабатываются клеточные и генетические технологии.
</a:t>
            </a:r>
            <a:endParaRPr lang="en-US" sz="11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современных методов лечения и профилактики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современных технологий успех зависит от своевременной диагностики, возможностей системы здравоохранения и готовности семьи соблюдать рекомендации врача.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связаны не только с медициной, но и с доступностью помощи; поэтому раннее выявление и сопровождение семьи особенно важны.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медицинской генетике и наследственным болезням; дата не требуется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режима лечения и школьной среды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приём препаратов, контроль питания и выполнение назначений врача уменьшают вероятность осложнений. Семейный календарь наблюдения помогает не пропускать анализы, консультации и важные изменения в самочувствии ребёнка.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медицинский персонал должен знать о диагнозе, возможных рисках и неотложных действиях. Это особенно важно при заболеваниях, где нужны особое питание, ограничение нагрузок или быстрое введение препаратов.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Вакцинация, если она разрешена врачом, дневник симптомов и своевременное обращение за помощью делают лечение более управляемым. Такой подход помогает семье действовать не по ситуации, а по заранее продуманному плану.
</a:t>
            </a:r>
            <a:endParaRPr lang="en-US" sz="12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 психологическая поддержка детей с наследственными болезнями
</a:t>
            </a:r>
            <a:endParaRPr lang="en-US" sz="185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
</a:t>
            </a:r>
            <a:pPr algn="l" indent="0" marL="0">
              <a:lnSpc>
                <a:spcPct val="100000"/>
              </a:lnSpc>
              <a:buNone/>
            </a:pPr>
            <a:r>
              <a:rPr lang="en-US" sz="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с наследственными болезнями нередко нужны реабилитационные программы, лечебная физкультура, логопедическая помощь и педагогическая поддержка. Эти меры помогают сохранять двигательную активность, речь и учебную успешность.
</a:t>
            </a:r>
            <a:endParaRPr lang="en-US" sz="1275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школьной нагрузки, продуманный режим и уважительное отношение сверстников снижают риск изоляции. Педагоги должны понимать особенности ребёнка, чтобы не снижать требования без необходимости, но и не перегружать его.
</a:t>
            </a:r>
            <a:endParaRPr lang="en-US" sz="1287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 поддерживает ребёнка и родителей в период длительного лечения, обучения самоконтролю и преодоления тревоги. Особенно важны доверие к врачам и спокойное обсуждение диагноза без запугивания.
</a:t>
            </a:r>
            <a:endParaRPr lang="en-US" sz="1287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важно формировать ответственность за лечение и навыки самонаблюдения. Чем лучше подросток понимает свою болезнь, тем выше приверженность терапии и тем устойчивее он к социальному давлению.
</a:t>
            </a:r>
            <a:endParaRPr lang="en-US" sz="12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67761"/>
            <a:ext cx="4007700" cy="2210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тяжёлые последствия наследственных болезней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 дают меры, которые начинают действовать как можно раньше и поддерживаются семьёй и врачами на протяжении долгого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прогноз обеспечивают раннее выявление, точная оценка риска и постоянное наблюдение; даже без полного излечения можно заметно уменьшить инвалидизацию и смертность.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наследственным болезням человека и медицинской генетике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нельзя всегда устранить полностью, но ранняя диагностика, генетическое консультирование, диетотерапия и современные технологии значительно уменьшают тяжесть симптомов, осложнения и семейный риск.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даёт наибольший эффект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2026-06-01T14:33:09Z</dcterms:created>
  <dcterms:modified xsi:type="dcterms:W3CDTF">2026-06-01T14:33:09Z</dcterms:modified>
</cp:coreProperties>
</file>