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Zoos / Зоопарки: тема для урока английского языка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правила и простые ответы на английском языке.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 — понятная и интересная школьникам тема: на ней легко запоминать слова, описывать животных и разыгрывать короткие диалоги. Она соединяет лексику, грамматику, чтение и устную речь в одном уроке.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Zoo помогает учить английский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4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845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845" y="2915264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2345" y="2915264"/>
            <a:ext cx="808200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24345" y="2985284"/>
            <a:ext cx="835200" cy="6681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Zoos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zoo, animal, cage, enclosure, keeper, vet, visitor помогают назвать место, участников и основные объекты зоопарка. Это база для чтения коротких текстов и простых вопросов на уроке.
</a:t>
            </a:r>
            <a:endParaRPr lang="en-US" sz="2174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люди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важно уверенно узнавать lion, tiger, elephant, giraffe, zebra, monkey, bear, panda, penguin и crocodile. Эти названия часто встречаются в заданиях на описание и сравнение.
</a:t>
            </a:r>
            <a:endParaRPr lang="en-US" sz="2174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30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feed, watch, protect и словосочетание take care of animals показывают, что человек делает в зоопарке. Они помогают говорить не только о животных, но и о работе сотрудников.
</a:t>
            </a:r>
            <a:endParaRPr lang="en-US" sz="2039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забота
</a:t>
            </a:r>
            <a:endParaRPr lang="en-US" sz="30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live in the wild, stay in enclosures, learn about nature и protect endangered species расширяют тему и связывают её с реальной жизнью, природой и охраной редких видов.
</a:t>
            </a:r>
            <a:endParaRPr lang="en-US" sz="2174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среда
</a:t>
            </a:r>
            <a:endParaRPr lang="en-US" sz="30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сочетания удобно использовать в ответах: live in the wild, stay in enclosures, take care of animals, learn about nature. Они делают речь связной и естественной даже на базовом уровне.
</a:t>
            </a:r>
            <a:endParaRPr lang="en-US" sz="2174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уровня 7 класса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группы: животные и их признаки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слов помогает быстрее запоминать лексику и строить простые описания животных на английском языке.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легче запоминаются по группам, а не по отдельности; это ускоряет описание животных в устной и письменной речи.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животного: внешность, поведение, habitat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8410675" y="23364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простых признаков: It is big / small. It has got long legs. It is black and white. Такие фразы помогают быстро составить понятное описание без сложной грамматики.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8410675" y="380180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добавьте, что животное умеет делать: It can run fast. It can swim well. It sleeps during the day. Это делает ответ более живым и конкретным.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8410675" y="526717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назвать место, где живёт животное: It lives in Africa, Asia or in the wild. Так школьники учатся связывать лексику с географией и природой.
</a:t>
            </a:r>
            <a:endParaRPr lang="en-US" sz="2800" dirty="0"/>
          </a:p>
        </p:txBody>
      </p:sp>
      <p:sp>
        <p:nvSpPr>
          <p:cNvPr id="14" name="Text 5"/>
          <p:cNvSpPr txBox="1"/>
          <p:nvPr/>
        </p:nvSpPr>
        <p:spPr>
          <a:xfrm>
            <a:off x="8410675" y="673255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сказать, что оно ест: It likes leaves, bamboo, meat or fish. Эти короткие фразы легко запомнить и использовать в ответах по образцу.
</a:t>
            </a:r>
            <a:endParaRPr lang="en-US" sz="2800" dirty="0"/>
          </a:p>
        </p:txBody>
      </p:sp>
      <p:sp>
        <p:nvSpPr>
          <p:cNvPr id="15" name="Text 6"/>
          <p:cNvSpPr txBox="1"/>
          <p:nvPr/>
        </p:nvSpPr>
        <p:spPr>
          <a:xfrm>
            <a:off x="8410675" y="81979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 подписи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животного в зоопарке помогает соединить слово и смысл. Подписи habitat, food, size, color, behaviour поддерживают запоминание и учат строить короткие предложения по модели.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урока; данные условные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темы урока о зоопарках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части темы чаще всего встречаются в упражнениях и устной работе на уроке.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большую речевую практику дают животные, описания и правила; именно они лучше всего подходят для 7 класса.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темы: Present Simple в предложениях о животных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легко описывать привычки и факты: Lions live in groups. Penguins swim well. Elephants eat plants. Такие предложения короткие, ясные и подходят для темы зоопарка.
</a:t>
            </a:r>
            <a:endParaRPr lang="en-US" sz="2488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always, usually, often, sometimes, never помогают уточнить, как часто происходит действие. Например: Zookeepers usually feed animals every day. Это делает рассказ точнее.
</a:t>
            </a:r>
            <a:endParaRPr lang="en-US" sz="2445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формы помогают вести диалог: Do animals live in cages? Does a giraffe eat meat? Школьники учатся задавать короткие вопросы и отвечать на них по образцу.
</a:t>
            </a:r>
            <a:endParaRPr lang="en-US" sz="2559" dirty="0"/>
          </a:p>
        </p:txBody>
      </p:sp>
      <p:sp>
        <p:nvSpPr>
          <p:cNvPr id="15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особенно полезны в теме правил и фактов: A panda does not eat meat. Tigers do not live in Russia. Такая модель тренирует внимательность к смыслу.
</a:t>
            </a:r>
            <a:endParaRPr lang="en-US" sz="2521" dirty="0"/>
          </a:p>
        </p:txBody>
      </p:sp>
      <p:sp>
        <p:nvSpPr>
          <p:cNvPr id="16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удобно использовать в мини-описаниях животных и зоопарка. Несколько простых предложений создают связный ответ без перегрузки новой грамматикой.
</a:t>
            </a:r>
            <a:endParaRPr lang="en-US" sz="2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устный ответ по теме Zoo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ответа для устного задания на уровне A1–A2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 зоопарке на английском языке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кормить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feed the animals. Эта фраза часто встречается на табличках и в заданиях на чтение. Она помогает понять, что еда посетителей может быть опасна для животных.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тишину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quiet and do not shout. Такие правила нужны, чтобы не пугать животных и не мешать другим посетителям. Короткая форма легко запоминается и подходит для диалога.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дистанцию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behind the fence. Do not touch the animals. Эти выражения учат безопасному поведению и часто используются в учебных текстах о посещении зоопарка.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по 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use flash photography. Wash your hands after visiting. Эти фразы расширяют тему и показывают, как английский язык помогает понимать инструкции в реальных местах.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99829"/>
            <a:ext cx="8493000" cy="2860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диалога в зоопарке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реплики помогают вести короткий диалог, задавать вопросы и отвечать на них во время парной работы.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вопросов и ответов дают основу для ролевой игры и помогают быстро включиться в разговор на английском.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фразы для устной практики в 7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7 класса; значения условные.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животных: bigger, faster, more dangerous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отрабатывать сравнительные формы при описании животных и закреплять простые связки than, more и -er в коротких фразах.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выделяется ростом, лев — опасностью, а панда — спокойным образом жизни; сравнения легко превращаются в устные ответы.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для чтения о зоопарке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школьники пришли в Safari Zone и прочитали таблички у вольеров. Они узнали, что зебры едят траву, а жирафы любят листья. Рядом была карта зоопарка с английскими названиями зон и короткими правилами для посетителей.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Safari Zone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Bird House дети увидели попугаев, сов и пингвинов. На стенде было написано, что птиц нельзя тревожить и нельзя шуметь возле клеток. Рядом стоял сотрудник зоопарка и показывал, где птицы отдыхают и где их кормят.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Bird House тихо и интересно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входе в зоопарк лежала большая карта на английском языке. На ней были отмечены Aquarium, Reptile House и Animal Care Centre. Ребята легко нашли нужный путь и прочитали названия животных, которых хотели увидеть в первую очередь.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зоопарка для юных гостей
</a:t>
            </a:r>
            <a:endParaRPr lang="en-US" sz="26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задание: описание любимого животного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1397000" y="2980950"/>
            <a:ext cx="2518800" cy="25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животное
</a:t>
            </a:r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любимое животное и сразу укажите, почему оно вам нравится. Это задаёт тему текста и помогает не уходить в лишние детали.
</a:t>
            </a:r>
            <a:endParaRPr lang="en-US" sz="2381" dirty="0"/>
          </a:p>
        </p:txBody>
      </p:sp>
      <p:sp>
        <p:nvSpPr>
          <p:cNvPr id="12" name="Text 3"/>
          <p:cNvSpPr txBox="1"/>
          <p:nvPr/>
        </p:nvSpPr>
        <p:spPr>
          <a:xfrm>
            <a:off x="4863031" y="2980950"/>
            <a:ext cx="2518800" cy="25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простые слова о цвете, размере и частях тела: big, small, black, white, long tail, short legs. Одного-двух признаков достаточно для ясного описания.
</a:t>
            </a:r>
            <a:endParaRPr lang="en-US" sz="2346" dirty="0"/>
          </a:p>
        </p:txBody>
      </p:sp>
      <p:sp>
        <p:nvSpPr>
          <p:cNvPr id="13" name="Text 4"/>
          <p:cNvSpPr txBox="1"/>
          <p:nvPr/>
        </p:nvSpPr>
        <p:spPr>
          <a:xfrm>
            <a:off x="8329054" y="2980950"/>
            <a:ext cx="2518800" cy="25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Скажите, где живёт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место обитания: in the zoo, in Africa, in Asia, in the forest или in water. Так текст становится более точным и информативным.
</a:t>
            </a:r>
            <a:endParaRPr lang="en-US" sz="2400" dirty="0"/>
          </a:p>
        </p:txBody>
      </p:sp>
      <p:sp>
        <p:nvSpPr>
          <p:cNvPr id="14" name="Text 5"/>
          <p:cNvSpPr txBox="1"/>
          <p:nvPr/>
        </p:nvSpPr>
        <p:spPr>
          <a:xfrm>
            <a:off x="11795077" y="2980950"/>
            <a:ext cx="2518800" cy="25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питание и умение
</a:t>
            </a:r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Напишите, что животное ест, и назовите одно умение: it eats bamboo, it runs fast, it can swim. Эти фразы делают ответ живым и понятным.
</a:t>
            </a:r>
            <a:endParaRPr lang="en-US" sz="2290" dirty="0"/>
          </a:p>
        </p:txBody>
      </p:sp>
      <p:sp>
        <p:nvSpPr>
          <p:cNvPr id="15" name="Text 6"/>
          <p:cNvSpPr txBox="1"/>
          <p:nvPr/>
        </p:nvSpPr>
        <p:spPr>
          <a:xfrm>
            <a:off x="15261100" y="2980950"/>
            <a:ext cx="2518800" cy="25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мнением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добавьте короткое личное мнение с because: I like it because it is cute and friendly. Так получается связный ответ из 5–7 предложений.
</a:t>
            </a:r>
            <a:endParaRPr lang="en-US" sz="23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мини-проекта о зоопарке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мини-проектом для 7 класса: от выбора темы до устного представления.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69267"/>
            <a:ext cx="664200" cy="53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что можно услышать на уроке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аудировании часто звучат простые фразы о животных, их внешности и действиях. Ученики слышат знакомые слова и учатся быстро находить нужную картинку или слово.
</a:t>
            </a:r>
            <a:endParaRPr lang="en-US" sz="2219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 quiet, dangerous, friendly и no flash photography. Они помогают понять, что можно делать в зоопарке, а что запрещено для посетителей.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безопасность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могут упоминаться opening hours, feeding time и время закрытия зоопарка. Такие детали удобно проверять в заданиях true/false и при заполнении пропусков.
</a:t>
            </a:r>
            <a:endParaRPr lang="en-US" sz="230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расписание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подходят выбор картинки, true/false и короткий текст с пропусками. Эти задания проверяют, насколько ученик понял ключевые слова и общую ситуацию.
</a:t>
            </a:r>
            <a:endParaRPr lang="en-US" sz="2242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заданий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уровня 7 класса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и устойчивые выражения по теме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 слов и выражений по теме Zoo строится более точная и естественная речь.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пары помогают узнавать родственные слова, а устойчивые выражения делают высказывание ближе к живой английской речи.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урока для 7 класса; доли условные.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заданий на уроке по теме Zoos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баланс между языковой подготовкой и речевой практикой: сначала ученики узнают слова, затем читают, говорят и закрепляют материал письменно.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чтение и говорение занимают основное место, потому что именно они быстрее всего выводят ученика на короткую самостоятельную речь.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Межпредметные связи: английский, биология и география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школьники называют виды животных, их питание и особенности поведения. Это помогает связывать слова с реальными биологическими признаками и средой обитания.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животных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появляется, когда ученики говорят, где живут животные: in Africa, in Asia или in the Arctic. Такие фразы учат замечать связь между языком и картой мира.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 и страны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rainforest, desert и savanna помогают описывать, почему животное живёт именно там. Это расширяет словарь и делает простые предложения содержательнее и точнее.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A panda lives in Asia или A camel lives in a desert соединяют знания из разных предметов и тренируют уверенную устную речь.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на английском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зоопарк как источник английской информации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сайте зоопарка ученики видят раздел Animals и сразу понимают, что здесь собраны сведения о животных. Рядом часто есть короткие описания, фотографии и названия зон, что помогает читать английский в понятном и полезном контексте.
</a:t>
            </a:r>
            <a:endParaRPr lang="en-US" sz="1883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Animals на сайте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Education показывает, что зоопарк — это не только прогулка, но и обучение. Здесь бывают задания, факты о сохранении видов и короткие тексты для детей, поэтому английский используется как язык полезной информации.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
</a:t>
            </a:r>
            <a:endParaRPr lang="en-US" sz="26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онлайн-разделах есть вкладки Tickets и Map. По ним легко узнать стоимость входа, режим работы и расположение вольеров, а значит, английский язык становится инструментом для реальной экскурсии и планирования посещения.
</a:t>
            </a:r>
            <a:endParaRPr lang="en-US" sz="1885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билеты и маршруты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Zoos: говорим, читаем и описываем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Zoos помогает объединить лексику, грамматику и речевые навыки в одном понятном сюжете. Школьники читают, задают вопросы, описывают животных и уверенно строят короткие ответы на английском.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2026-05-30T22:26:06Z</dcterms:created>
  <dcterms:modified xsi:type="dcterms:W3CDTF">2026-05-30T22:26:06Z</dcterms:modified>
</cp:coreProperties>
</file>