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Некрасов: поэт гражданской совести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сделал боль народа предметом большого искусства.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Россия XIX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писал в эпоху крепостного права, цензуры и реформ, когда литература стала говорить о совести, общественной ответственности и судьбе простого человека.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поэта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 родился 28 ноября 1821 года в Немирове. Первые годы жизни прошли на фоне семейной военной службы и переездов.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Ярославской губернии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поместье Грешнево он рано увидел жестокость крепостного быта, крестьянский труд и резкий контраст между барским и народным миром.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интересов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 стали основой его внимания к страданию, несправедливости и достоинству простого человека, определив будущую тематику поэзии.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1838 году Некрасов приехал в Петербург без прочного достатка и сразу столкнулся с нуждой, случайными заработками и необходимостью жить очень экономно.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Пробуя себя в прозе, стихах и журнальной работе, он быстро вошёл в литературную среду, где особенно остро почувствовал цену социальной правды.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начало литературного пути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Некрасова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видны не только биографические вехи, но и тесная связь поэта с переломными событиями эпохи.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Некрасова развивалась параллельно с важнейшими общественными изменениями XIX века, поэтому его творчество постоянно откликалось на историю.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и хронология литературной деятельности Н. А. Некрасова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как редактор и издатель журнала «Современник»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издания объединялись Белинский, Чернышевский, Добролюбов и Тургенев; их тексты усиливали общественный резонанс журнала и расширяли его влияние.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Редакторская деятельность сделала Некрасова не только поэтом, но и организатором литературной жизни, способным влиять на формирование общественного сознания.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1847 года Некрасов работал с «Современником» и превратил журнал в заметную площадку для обсуждения литературы, общественных вопросов и новых реалистических принципов.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64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Некрасова и их основные темы
</a:t>
            </a:r>
            <a:endParaRPr lang="en-US" sz="2264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наиболее известные произведения и ведущие смысловые линии, которые их объединяют.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текстах поэта центральным остаётся вопрос о человеческом достоинстве и справедливости.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Н. А. Некрасова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«Кому на Руси жить хорошо» как итоговая поэма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27400" y="45000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начинается в период больших надежд после реформы, когда особенно остро звучит вопрос о том, изменилась ли жизнь народа на деле.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27400" y="153492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мужиков отправляются по Руси искать счастливого человека, и этот путь превращается в широкую картину народной жизни.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27400" y="261985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осталось неоконченным, но именно открытая форма усиливает ощущение незавершённого исторического поиска и тревожного вопроса о будущем.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627400" y="370477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поэмы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показывает: формальная свобода ещё не означает справедливости, если крестьянин по-прежнему живёт в бедности и зависимости.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Некрасова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лирике Некрасова тесно связаны между собой: личное переживание у него почти всегда переходит в общественный смысл.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народной и социальной тем показывает, что лирика Некрасова строится вокруг нравственного разговора о современности.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лирики Н. А. Некрасова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 в поэзии Некрасова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изображает народ без украшения: через тяжёлый труд, бедность, терпение и унижение он раскрывает реальную цену жизни простого человека.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— крестьяне, бурлаки, ямщики, солдаты и городская беднота — становятся носителями исторической памяти, внутренней силы и нравственного опыта.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видит в народе не только страдание, но и духовное превосходство, потому что именно в простом человеке особенно заметны стойкость и готовность к самопожертвованию.
</a:t>
            </a:r>
            <a:endParaRPr lang="en-US" sz="11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некрасовской социальной поэмы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 поэмах Некрасова: от конкретной жизненной сцены к нравственному и общественному выводу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их смысл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сила и 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Дарья, жёны декабристов и крестьянки у Некрасова показаны не как пассивные жертвы, а как личности с внутренним достоинством. Их стойкость становится мерилом человеческой ценности.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судьба женщины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личной трагедией в этих образах видна историческая несвобода женщины XIX века. Поэт подчёркивает, что труд, забота о семье и зависимость от общества формируют её тяжёлую судьбу.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язык и художественные особенности Некрасова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 сочетается у него с точной бытовой деталью, которая мгновенно рисует среду, характер и социальное положение героя. Так частное становится выразительным и значимым.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обороты, повторы и риторические вопросы придают тексту эмоциональную напряжённость. Они помогают передать народный взгляд на жизнь и внутренний драматизм высказывания.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делает стихи Некрасова близкими к живой речи и усиливает ощущение достоверности. Он сознательно сближает поэзию с повседневным человеческим говором.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простотой скрыта сложная композиция: публицистическая острота соединяется с лиризмом, а личное переживание — с широким изображением общественной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Некрасова для русской литературы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изменил само представление о том, о чём может говорить поэзия: не только о чувствах, но и о боли времени, труде и общественной ответственности.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влияние особенно сильно в тех направлениях, где литература стала формой гражданского разговора и нравственной оценки действительности.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литературы XIX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изменила правовой статус крестьян, но в поэзии Некрасова видно, что социальное неравенство сохранилось в новой форме.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отмены крепостного права не ликвидировал бедность и зависимость крестьян.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19 февраля 1861 года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его современники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Некрасов отличался от крупнейших авторов эпохи и в чём был с ними созвучен.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оказался в центре демократической традиции: он соединил гражданский пафос с художественной выразительностью, сохранив самостоятельный поэтический голос.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поэтики и идейного контекста литературы XIX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сохраняется память о Некрасове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путь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1877 году Некрасов ушёл из жизни в Петербурге, завершив путь, тесно связанный с литературной борьбой и редакторской работой. Его похороны на Новодевичьем кладбище стали событием, которое современники воспринимали как прощание с поэтом общественного долга.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 без парадности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Некрасове держится не на внешнем блеске, а на силе его темы. Его читают как автора, который говорил о тяжёлом и важном честно, без украшательства, поэтому его стихи и сегодня звучат убедительно для школьников и исследователей.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присутствие в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Некрасова остаётся в учебниках, литературных курсах и культурной памяти. Он воспринимается как символ правдивого разговора о народной судьбе, в котором художественное слово не отделено от нравственной позиции.
</a:t>
            </a:r>
            <a:endParaRPr lang="en-US" sz="8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Некрасов важен для школьного изучения литературы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помогают понять, как литература XIX века говорила о труде, бедности, совести и человеческом достоинстве. Это делает чтение Некрасова социально и нравственно значимым.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его примере удобно видеть связь между биографией автора, исторической эпохой и художественным текстом. Такой анализ развивает умение читать литературу как часть культуры и истории.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показывает, что поэзия может быть не только лирической, но и гражданской. Для старшеклассника это важный пример того, как слово влияет на общественное сознание.
</a:t>
            </a:r>
            <a:endParaRPr lang="en-US" sz="12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в жизни и творчестве Некрасова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ранним Петербургом и поздними поэмами проходит почти сорок лет напряжённой литературной работы, связанной с важнейшими событиями эпохи.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показывает: биография Некрасова развивается параллельно с историей реформ и укреплением реалистической литературы.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Н. А. Некрасова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Некрасов: поэт, который говорил правду времени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сумел соединить реализм, гражданскую поэзию и сострадание к простому человеку. Поэтому его творчество остаётся уроком честности, ответственности и уважения к человеческому достоинству.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2026-05-23T13:29:01Z</dcterms:created>
  <dcterms:modified xsi:type="dcterms:W3CDTF">2026-05-23T13:29:01Z</dcterms:modified>
</cp:coreProperties>
</file>