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аспекты и тематика урока: «Какие блага получают люди?»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материальных и нематериальных благ, их роль в развитии подростков и образовании.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Историко-социальный контекст появления благ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благ формировалось с развитием частной собственности, государства и социальных институтов. В XXI веке цифровизация создала новые формы доступа к ресурсам и знаниям.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благ: материальные и нематериальные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Материальные блага — это вещи и услуги, повышающие комфорт: еда, одежда, жильё и транспорт.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Нематериальные блага включают образование, культуру, здоровье, репутацию и доступ к информации.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категории взаимозависимы: например, образование способствует материальному благополучию через получаемую профессию.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материальных и нематериальных благ в жизни российских подростков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важность нематериальной поддержки и признания для подростков наряду с предметными благами.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благ подростков приходится на материальные ресурсы, но нематериальные ценятся существенно.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блага: первые шаги к финансовой независимости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на стажировках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подростки проходят практику в компаниях, получая не только опыт, но и денежное вознаграждение, что способствует развитию профессиональных навыков.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подработка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нередко начинают подрабатывать в сфере услуг или IT, что помогает приобретать финансовую ответственность и самостоятельность.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Стипендии и гранты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стипендии мотивируют подростков к успехам в учёбе, предоставляя материальную поддержку для дальнейшего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 в предоставлении социальных благ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программы обеспечивают бесплатное образование и базовую медицинскую помощь для всех подростков.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Пособия и субсидии помогают малообеспеченным семьям покрывать расходы на обучение и здоровье детей.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прав молодёжи включает социальные льготы и поддержку в трудоустройстве и образовании.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меры способствуют уменьшению социального неравенства и поддержке стабильности в 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61999"/>
            <a:ext cx="4486275" cy="15635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государственных и рыночных благ в России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блага доступны почти всем, рыночные — преимущественно обеспеченным семьям, расширяя возможности.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Минэкономразвития РФ,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Гарантии государства формируют основу, рыночные услуги предоставляют дополнительные возможности для обеспеченных.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Межличностные блага: поддержка близких в жизни подростков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создаёт стабильную эмоциональную среду, помогая подросткам развивать самооценку и уверенность в себе.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коллектив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Доверительные отношения со сверстниками укрепляют чувство принадлежности и помогают преодолевать жизненные трудности.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учителей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 оказывают психологическую и информационную поддержку, способствуют развитию критического мышления и независимости.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образования способствует развитию ключевых компетенций и расширяет профессиональные возможности.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95%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завершают среднее образование подростки в России к 2022 году, что открывает большие перспективы.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просвещения РФ, 2023
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получения образования среди российских подростков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участников международных олимпиад по английскому языку выросло втрое с 2000 года.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 и Минпросвещение РФ,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среднего образования и международных программ улучшает конкурентоспособность молодёжи.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как социально значимое благо для молодёжи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медицинских услуг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систему здравоохранения для молодёжи включены бесплатные медицинские осмотры, вакцинация, консультации психологов в учебных заведениях. Эти услуги способствуют своевременному выявлению заболеваний и поддержанию здоровья подростков.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профилактических программ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здорового образа жизни снижают уровень заболеваемости среди молодежи. Благодаря регулярному медицинскому сопровождению увеличивается продолжительность жизни и улучшается качество здоровья школьников.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стимулы для учащихся: стипендии, гранты и субсидии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Академические и социальные стипендии предоставляются учащимся в размере от 2500 до 5000 рублей ежемесячно, мотивируя к успешной учёбе и участию в образовательных активностях.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Гранты за достижения в науке и спорте могут достигать 300000 рублей в год, поощряя талантливых молодёжь развиваться в выбранных областях и добиваться высоких результатов.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Субсидии покрывают расходы на участие в олимпиадах и языковых лагерях, снижая финансовую нагрузку и расширяя образовательные возможности для подростков со всех регионов.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материальная поддержка стимулирует активность учащихся, повышая их мотивацию и создавая условия для реализации потенциала в различных сферах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Волонтёрская деятельность: нематериальные выгоды для подростков
</a:t>
            </a:r>
            <a:endParaRPr lang="en-US" sz="295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волонтёрских программах даёт рекомендации и предоставляет льготы при поступлении в высшие учебные заведения, повышая конкурентоспособность абитуриентов.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развивает навыки лидерства, самоуправления и эффективной коммуникации, что важно для формирования зрелой социальной личности и успешного взаимодействия в команде.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насчитывает более двух миллионов молодых волонтёров, а число школьных и студенческих объединений стремительно растёт, стимулируя вовлечённость молодёжи в социальные проекты.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1941286"/>
            <a:ext cx="4376738" cy="18343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Приоритетные формы благ для российской молодёжи (2022)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поддержка и возможности профессионального роста пользуются наибольшей заинтересованностью среди молодёжи, отражая актуальные потребности и приоритеты.
</a:t>
            </a:r>
            <a:endParaRPr lang="en-US" sz="981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наиболее востребованные виды поддержки среди молодёжи, подчёркивая важность финансовых и образовательных субсидий в развитии потенциала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просвещения РФ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72" y="1769581"/>
            <a:ext cx="600900" cy="48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622" y="1709560"/>
            <a:ext cx="601500" cy="6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0197" y="1769527"/>
            <a:ext cx="600600" cy="4804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английского языка в расширении доступа к благам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за рубежом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английским языком открывает двери к зарубежным университетам и обменным программам, расширяя горизонты профессионального и личностного развития молодых людей.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коммуникации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служит языком глобального общения, позволяя подросткам участвовать в международных проектах и обменах, что усиливает их компетенции и культурную компетентность.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цифровым ресурсам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английского обеспечивает свободный доступ к современным онлайн-курсам, литературе и стажировкам, значительно расширяя образовательные возможности.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цифровых платформ для получения благ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становятся ключевым ресурсом для доступа к образованию и социальным инициативам среди старшеклассников по всей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ВШЭ,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вовлечённости в цифровые сервисы подтверждает значимость интернета как канала получения образовательных и социальных благ.
</a:t>
            </a:r>
            <a:endParaRPr lang="en-US" sz="108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Препятствия и риски на пути к получению благ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финансовое неравенство ограничивает доступ подростков к ряду образовательных и социальных программ, что усугубляет социальное разделение.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Недостаточная осведомлённость о грантах и конкурсах снижает вероятность участия многих талантливых учащихся в важных образовательных инициативах.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Бюрократические трудности при оформлении заявок усложняют процесс получения финансирования и снижают мотивацию к активному участию.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 цифровой грамотности у части подростков делает затруднительным использование современных образовательных и социальных платформ, увеличивая риски выгорания.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успеха: примеры российских подростков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 олимпиаде по английскому языку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Победитель Всероссийской олимпиады получил грант на обучение в Великобритании, что стало началом международной академической карьеры и открыло доступ к новым знаниям.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через волонтёрство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Выпускница сельской школы, активно участвовавшая в волонтёрских проектах, поступила в престижный столичный вуз, доказав важность социальной активности для личного роста.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языкового клуба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основал школьный языковой клуб и стал участником международной образовательной программы, что способствовало развитию лидерских и организационных навыков.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Тенденции будущего: новые источники и формы благ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цифровых образовательных платформ позволит создавать персонализированные программы, повышающие эффективность обучения и доступность знаний для каждого подростка.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экопроектов и «зелёных» инициатив увеличит привлекательность участия молодёжи в социально значимых действиях с высокой экологической составляющей.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внимания к soft skills и владению иностранными языками, а также рост поддержки стартапов, будут стимулировать предпринимательскую активность среди молодых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благополучие подростка в современном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материальных, социальных и образовательных благ создаёт основу для всестороннего развития подростков, значительно расширяя их возможности в будущем.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2026-05-07T20:26:20Z</dcterms:created>
  <dcterms:modified xsi:type="dcterms:W3CDTF">2026-05-07T20:26:20Z</dcterms:modified>
</cp:coreProperties>
</file>