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91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 животного мира и учение Ч. Дарвина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1491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животные менялись во времени и почему они так похожи?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6584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наука пришла к идее эволюции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виды считали неизменными, но геология, палеонтология и сравнение строения животных показали: жизнь на Земле развивалась очень долго. Путешествие Дарвина на «Бигле» дало важные наблюдения, особенно на Галапагосах, где среда влияла на облик животных и их приспособления.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и появление теории естественного отбора
</a:t>
            </a:r>
            <a:endParaRPr lang="en-US" sz="2497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75900" y="118917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 время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5900" y="152052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Роберт Дарвин жил в 1809–1882 годах. Он изучал природу, собирал наблюдения и сопоставлял факты из разных областей биологии, чтобы объяснить изменения живых организмов.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75900" y="354412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отбора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075900" y="387547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показал, что в природе чаще выживают и оставляют потомство особи с полезными наследственными признаками. Со временем такие признаки становятся более распространёнными в популяции.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075900" y="2366649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труд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2075900" y="2698001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книге «Происхождение видов» Дарвин в 1859 году изложил идею естественного отбора. Эта работа стала основой научного объяснения того, как возникают новые приспособления и изменения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Дарвина на Галапагосских островах
</a:t>
            </a:r>
            <a:endParaRPr lang="en-US" sz="3103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Галапагосах Дарвин увидел, что на соседних островах заметно различаются пища, климат и растительность. Значит, животные живут в разных условиях и по-разному к ним приспосабливаются.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острова — разные условия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вьюрков он заметил различия в форме и размере клюва. Это помогало разным видам добывать разную пищу и показало связь строения с образом жизни.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Вьюрки с разными клювами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островных черепах различались форма панциря и строение тела. Такие различия возникали потому, что популяции были разделены и долго развивались отдельно.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и изоляция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 островах доказали, что близкие виды могут изменяться под влиянием среды и географической изоляции. Это стало важным аргументом в пользу эволюции.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 науки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доказательства эволюции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науки изучают эволюцию с разных сторон: по костям, развитию зародышей, строению органов и наследственности.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доказательств дополняют друг друга и вместе показывают общее происхождение животных и постепенные изменения.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доказательств эволюции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видов доказательств помогает увидеть, что они указывают на одно и то же явление — изменение живого мира во времени.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доказательства подтверждают друг друга и показывают: животные имеют общее происхождение и изменялись постепенно.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4066" y="1294104"/>
            <a:ext cx="5062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58875" y="1294104"/>
            <a:ext cx="5062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остатки и древняя история животных
</a:t>
            </a:r>
            <a:endParaRPr lang="en-US" sz="2619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 могут сохранять кости, зубы, панцири, отпечатки и даже следы древних животных. По ним учёные узнают, как выглядели исчезнувшие виды.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Сохранившиеся части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земной коре более древние слои обычно лежат ниже, а более молодые — выше. Поэтому находки в слоях помогают определить примерный возраст остатков.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пород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находки сочетают признаки разных групп. Археоптерикс, например, имел черты древних рептилий и птиц, поэтому помогает понять ход изменений в прошлом.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остатки позволяют восстановить последовательность событий: какие животные жили раньше, какие появились позже и как постепенно менялся животный мир Земли.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изменений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анатомия: общий план строения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конечности человека, летучей мыши, кита и лошади устроены по одному плану: плечо, предплечье и кисть. Это указывает на общее происхождение.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план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строение сходно, конечности выполняют разные задачи: хватание, полёт, плавание и бег. Одинаковый «каркас» может приспосабливаться к разным условиям жизни.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функции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этих животных можно найти те же кости, расположенные в похожем порядке. Сравнение скелетов помогает увидеть родственные связи между видами.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костей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органы похожи по строению, но используются по-разному, это значит, что они возникли от общего предка и затем изменялись в разных направлениях.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анатомии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Гомологичные, аналогичные органы, рудименты и атавизмы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имеют общее происхождение, хотя могут выполнять разные функции. Так, передние конечности млекопитающих похожи по строению, но служат для разных действий.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00375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 делают похожую работу, но возникли независимо. Например, крылья птиц и насекомых нужны для полёта, однако устроены по-разному.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0394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 — это уменьшенные или почти утратившие значение органы. У человека к ним относят аппендикс и копчик, а у китов — тазовые кости.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Атавизмы — редкое появление признаков далёких предков. Иногда у человека может проявиться хвост, а у некоторых животных — дополнительные соски.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Атавизмы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8433" y="1294104"/>
            <a:ext cx="3375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0742" y="1294104"/>
            <a:ext cx="5625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798" y="3084118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Эмбриологические доказательства родства
</a:t>
            </a:r>
            <a:endParaRPr lang="en-US" sz="3022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стадиях развития зародыши позвоночных очень похожи друг на друга. У них можно заметить общие черты строения, которые позже становятся более различными.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сходство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зародышей рыб, земноводных, пресмыкающихся, птиц и млекопитающих на ранних этапах появляются жаберные дуги. Это важный признак общего плана развития.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дуги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зародышей заметен хвостовой отдел, который в дальнейшем развивается по-разному. Такое сходство трудно объяснить случайностью, но оно понятно при общем происхождении.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Хвостовой отдел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эмбрионов показывает, что крупные группы животных связаны родством и развиваются по единому плану, а различия появляются позже, на следующих стадиях.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путь развития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ДНК как доказательство родства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на уровне молекул видно даже тогда, когда внешне животные сильно различаются. Это помогает установить родство точнее, чем только по форме тела.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виды по ДНК, тем ближе их эволюционное родство; молекулярные данные подтверждают выводы анатомии и эмбриологии.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геномика; обобщённые оценки совпадения последовательностей ДНК, используемые в школьной биологии.
</a:t>
            </a:r>
            <a:endParaRPr lang="en-US" sz="125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как пример изменения видов
</a:t>
            </a:r>
            <a:endParaRPr lang="en-US" sz="2572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были созданы породы собак, кур, голубей, коров и лошадей. Разные линии заметно отличались окраской, размерами и другими наследственными признаками.
</a:t>
            </a:r>
            <a:endParaRPr lang="en-US" sz="1295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пород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начал оставлять для размножения животных с нужными признаками: более спокойных, сильных, крупных или продуктивных. Так постепенно появлялись полезные формы.
</a:t>
            </a:r>
            <a:endParaRPr lang="en-US" sz="1182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земледелие и скотоводство
</a:t>
            </a:r>
            <a:endParaRPr lang="en-US" sz="1243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показал, что искусственный отбор наглядно объясняет, как отбор способен изменять живые организмы. В природе такой же принцип действует без участия человека.
</a:t>
            </a:r>
            <a:endParaRPr lang="en-US" sz="1285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Дарвина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отбирает полезные признаки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естественного отбора в популяции животных.
</a:t>
            </a:r>
            <a:endParaRPr lang="en-US" sz="179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существование и ограниченность ресурсов
</a:t>
            </a:r>
            <a:endParaRPr lang="en-US" sz="3103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нужны пища, вода, укрытия и места для размножения, но всего этого в природе не хватает всем сразу. Поэтому особи постоянно соперничают за необходимые условия жизни.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ресурсы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острой бывает борьба между особями одного вида: они ищут одинаковую пищу, занимают одни и те же территории и пытаются оставить больше потомства, чем конкуренты.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Мороз, засуха, жара, нехватка корма и хищники ослабляют выживание даже сильных животных. Такие условия делают отбор постоянным и затрагивают целые популяции.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трудности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существование не прекращается, потому что среда меняется, а ресурсы распределены неравномерно. Именно она создаёт условия, при которых полезные признаки сохраняются чаще.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Движущая сила отбора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67944"/>
            <a:ext cx="4791900" cy="16842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животных к среде обитания
</a:t>
            </a:r>
            <a:endParaRPr lang="en-US" sz="2922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полезные признаки помогают животным выживать и оставлять потомство.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не возникают случайно: они закрепляются, если повышают шансы на выживание и размножение.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биологии о приспособленности животных к среде обитания.
</a:t>
            </a:r>
            <a:endParaRPr lang="en-US" sz="13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и защитная окраска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Невидимка среди веток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 почти не заметен на кустах, потому что его тело похоже на сухую веточку. Такая форма и окраска помогают ему избежать встречи с хищником, особенно если он неподвижен среди растений.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 в мире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бабочки и другие насекомые напоминают сухие листья, а отдельные безвредные виды похожи на ос или пчёл. Хищник ошибается и реже нападает, потому что принимает их за опасную добычу.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Наблюдаемая эволюция в современном мире
</a:t>
            </a:r>
            <a:endParaRPr lang="en-US" sz="2881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жизненный цикл и чем больше потомков, тем быстрее в популяции заметны изменения признаков и устойчивости к неблагоприятным факторам.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быстро размножающихся организмов эволюционные изменения проявляются раньше, поэтому их легче наблюдать в реальном времени.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примерам современной эволюции: устойчивость бактерий к антибиотикам и насекомых к инсектицидам.
</a:t>
            </a:r>
            <a:endParaRPr lang="en-US" sz="117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70316" y="1294104"/>
            <a:ext cx="3937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15125" y="1294104"/>
            <a:ext cx="3937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добавила современная биология к учению Дарвина
</a:t>
            </a:r>
            <a:endParaRPr lang="en-US" sz="2538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 объяснила, что наследственные признаки хранятся в ДНК. Благодаря этому стало понятно, как именно признаки передаются от родителей к потомкам.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 ДНК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варианты генов и становятся источником наследственной изменчивости. Без такого разнообразия естественному отбору было бы не из чего выбирать.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образовании половых клеток гены перемешиваются, и у потомков появляются новые сочетания признаков. Это делает каждую особь неповторимой.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действует не на одну особь, а на целую популяцию. Поэтому со временем меняется частота полезных признаков, а не только отдельные животные.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меняются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эволюции для понимания животного мира
</a:t>
            </a:r>
            <a:endParaRPr lang="en-US" sz="2538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59999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помогает понять, почему животные так различаются по строению, размерам, образу жизни и среде обитания, хотя у многих из них есть общие черты.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63036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Объясняет разнообразие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9999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знания используют в сельском хозяйстве, медицине и селекции, чтобы лучше понимать наследственность, устойчивость организмов и сохранение полезных признаков.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3036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человеку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36323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органов, зародышей и ДНК говорит о том, что живые организмы связаны общим происхождением. Это позволяет выстраивать их родственные связи.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39361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родство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36323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об эволюции помогает изучать биоразнообразие, причины вымирания и необходимость охраны редких видов. Оно показывает ценность каждого звена живого мира.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39361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для природы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об эволюции животных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из разных наук складываются в единую картину: животный мир менялся постепенно, а естественный отбор сохранял полезные признаки. Учение Дарвина остаётся основой понимания эволюции.
</a:t>
            </a:r>
            <a:endParaRPr lang="en-US" sz="150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2026-06-01T09:55:40Z</dcterms:created>
  <dcterms:modified xsi:type="dcterms:W3CDTF">2026-06-01T09:55:40Z</dcterms:modified>
</cp:coreProperties>
</file>