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роль мутаций: обзор ключевых тем и значимость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– главный источник генетического разнообразия и движущая сила эволюции.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представлений о мутациях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мутаций возникло в начале XX века, благодаря открытиям Хуго де Фриза на растении вечерница. С развитием молекулярной генетики и синтетической теории эволюции сформировалась целостная картина механизмов и значимости мутаций в биологии.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Точковые мутации: сдвиг в одну букву генетического кода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Точковые мутации включают замены, вставки и удаления отдельных нуклеотидов в ДНК, что может изменять структуру белков и влиять на функции клеток.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 и дупликации: изменения крупных фрагментов ДНК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 приводят к утрате части хромосомы, а дупликации – к её умножению, что часто вызывает значительные фенотипические изменения и может быть причиной генетических заболеваний.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и их эффект на организм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структуры хромосом, включая инверсии и транслокации, могут нарушать нормальную работу генов и влиять на наследственные свойства и приспособляемость.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основные виды мутаций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причины мутаций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репликации ДНК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копировании ДНК возникают случайные ошибки, например, неправильное введение нуклеотидов, которые при неэффективном ремонте становятся мутациями.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 химические агенты, такие как ионизирующая радиация, ультрафиолет и химические вещества, повреждают ДНК, способствуя появлению мутаций.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и вызванные мутации: источники и отличия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 возникают без внешних воздействий, вследствие внутренних процессов в клетке, например, ошибок репликации или химической нестабильности нуклеотидов.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Индуцированные мутации запускаются под влиянием мутагенов — радиации, химических агентов или вирусных инфекций, что приводит к увеличению частоты изменений в ДНК.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1,2×10⁻⁸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 на пару оснований происходит в среднем за поколение в человеческом геноме, обеспечивая необходимый уровень вариабельности.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молекулярной генетики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отражает фундаментальный механизм создания новых генетических вариантов, важный для эволюции и адаптации.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мутаций и естественного отбора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генетическую основу, на которой действует естественный отбор, закрепляя полезные варианты и устраняя вредные.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 вредны; полезные встречаются значительно реже, но имеют решающее значение для эволюционного прогресса.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определяет, какие мутации оказываются адаптивными, и влияет на их частоту в 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00" y="1296844"/>
            <a:ext cx="4068000" cy="3877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121600"/>
            <a:ext cx="7531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Реже всего встречаются полезные мутации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72125" y="1641550"/>
            <a:ext cx="4285500" cy="288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являются мутации, позволяющие бактериям выживать под воздействием антибиотиков, что ускоряет адаптацию и способствует устойчивости 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некоторые мутации повышают устойчивость к холоду, расширяя ареал существования вида и улучшая выживаемость в экстремальных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 от вредных мутаций
</a:t>
            </a:r>
            <a:pPr algn="l" indent="0" marL="0">
              <a:lnSpc>
                <a:spcPct val="130039"/>
              </a:lnSpc>
              <a:buNone/>
            </a:pPr>
            <a:r>
              <a:rPr lang="en-US" sz="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и муковисцидоз — примеры болезней, вызванных вредными мутациями, которые нарушают обмен веществ и снижают качество жизни пациентов.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мутации и их скрытое проявление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вредные мутации сохраняются в популяции в рецессивном состоянии и проявляются лишь при определённых генетических сочетаниях или стрессовых условиях.
</a:t>
            </a:r>
            <a:endParaRPr lang="en-US" sz="1256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мутации и их последствия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 нейтральные мутации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дрейф выражен сильнее, что объясняет уникальность генетического набора эндемичных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влияет на частоты аллелей независимо от их адаптивности, приводя к случайным изменениям генетического состава популяций.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популяциях дрейф может привести к случайной фиксации или исчезновению мутаций, меняя направление эволюции.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дрейф дополняет роль отбора, формируя генетическое разнообразие и эволюционные траектории.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половых и соматических клетках: эволюционные последствия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Разграничение между этими типами мутаций важно для понимания механизмов передачи наследственной информации и биологических последствий мутаций.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половых клетках передаются потомкам, обеспечивая накопление генетического разнообразия и создавая основу для эволюционных изменений вида.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мутации возникают в клетках тела и не наследуются, однако могут приводить к опухолевому росту, влияя на жизнедеятельность отдельного организма.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катастрофы и фиксация мутаций: пример бутылочного горлышка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бутылочного горлышка характеризуется резким снижением численности, что приводит к утрате многих аллелей, включая полезные и нейтральные мутации, уменьшая генетическое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гепардов наблюдается крайне низкое разнообразие из-за исторического сокращения численности; редкие мутации закрепляются в оставшейся популяции, влияя на её эволюционную динамику.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адаптация мутаций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глобального потепления мутации, повышающие устойчивость к жаре и засухе, становятся эволюционным преимуществом у растений и животных. Это способствует выживанию и закреплению таких признаков.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химическим загрязнителям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обеспечивающие устойчивость к пестицидам и токсинам, быстро распространяются в популяциях насекомых при интенсивном применении химикатов, демонстрируя адаптивный потенциал мутационного процесса.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изменения и новые экологические ниши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изменившихся экосистемах ранее нейтральные мутации приобретают значение, способствуя освоению новых ниш и расширению ареалов видов, что ускоряет эволюционные преобразования.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при смене условий среды обитания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доказательства эволюционной значимости мутаций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на дрозофилах выявили новые морфологические признаки, возникающие в результате мутаций, что подтверждает их роль в формировании наследственной изменчивости.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бактерий демонстрируют, что устойчивость к антибиотикам развивается благодаря точечным мутациям, которые закрепляются естественным отбором, подчёркивая практическое значение мутаций.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процессы видообразования в эволюции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мутаций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мутаций приводит к генетической вариабельности внутри популяции, необходимой для видообразования.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разных видов с последующей мутацией вызывает репродуктивную изоляцию и генетический разрыв.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в растениях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Кратное увеличение числа хромосом вызывает мгновенное отделение популяции, формируя новый вид.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новых видов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 накопление мутаций фиксируют эволюционное расхождение, приводя к образованию отличительных видов.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серповидноклеточной анемии: двойная эволюционная роль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вызывает замену аденина на тимин в гене бета-глобина, формируя изменённый гемоглобин и вызывая серповидноклеточную анемию при гомозиготном состоянии.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ценность в эндемичных регионах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Гетерозиготное состояние обеспечивает защиту от малярии, что способствует распространению мутации в районах с эндемическим распространением болезни.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Доместикация собак и поведенческие мутации
</a:t>
            </a:r>
            <a:pPr algn="l" indent="0" marL="0">
              <a:lnSpc>
                <a:spcPct val="130039"/>
              </a:lnSpc>
              <a:buNone/>
            </a:pPr>
            <a:r>
              <a:rPr lang="en-US" sz="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влияющие на гормональную регуляцию и нервную систему, способствовали формированию социальных и поведенческих черт у домашних собак, отличающих их от диких предков.
</a:t>
            </a:r>
            <a:endParaRPr lang="en-US" sz="1297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социальных структур
</a:t>
            </a:r>
            <a:pPr algn="l" indent="0" marL="0">
              <a:lnSpc>
                <a:spcPct val="130039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видах мутации индуцировали изменения в поведении, что привело к возникновению новых форм организации и социального взаимодействия внутри популяций.
</a:t>
            </a:r>
            <a:endParaRPr lang="en-US" sz="1367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основа новых форм поведения и адаптаций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мутации и биотехнологии: экспериментальная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редактирования генома, такие как CRISPR/Cas9, позволяют точно создавать мутации для исследования биологических функций и моделирования заболеваний.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 индуцированные мутации расширяют возможности в генной терапии, изучении эволюции и создании организмов с желательными признаками для медицины и сельского хозяйства.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1,2×10⁻⁸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уровень спонтанных замен нуклеотидов на одну пару оснований за поколение у человека отражает устойчивый источник генетической вариабельности.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молекулярной генетике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подчёркивает комплексное влияние мутаций вместе с отбором и дрейфом на эволюционные процессы, что важно для медицины и экологии.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исследований мутаций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играют ключевую роль в обеспечении многообразия жизни, адаптации и эволюции. Их изучение раскрывает механизмы наследственности и открывает новые горизонты в биотехнологиях и медицине.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2026-05-10T07:57:40Z</dcterms:created>
  <dcterms:modified xsi:type="dcterms:W3CDTF">2026-05-10T07:57:40Z</dcterms:modified>
</cp:coreProperties>
</file>