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шумит, зеленеет и дарит радость пробуждения.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Н.А. Некрасов. «Зелёный шум»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стихах Н.А. Некрасова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 — русский поэт XIX века. В его стихотворении оживает весенний лес: после зимы появляются зелёные листья, свет и движение, а вместе с ними — хорошее настроение.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писал не только о природе, но и о жизни простых людей. Поэтому его стихи звучат близко и понятно, будто разговор о том, что видишь вокруг каждый день.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 — поэт о природе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природа всегда живая: ветер движет ветви, листья шелестят, лес как будто откликается на весну. Так читатель не просто смотрит, а словно слышит картину.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«Зелёном шуме» это особенно заметно: лес шумит, шевелится и радуется теплу. Благодаря этому стихотворение кажется светлым, добрым и очень красивым.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«зелёный шум»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«Зелёный шум» — это образ весеннего леса, который проснулся после зимы. Молодые листья, трава и ветви начинают двигаться на ветру и будто разговаривают между собой.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«зелёный» напоминает о росте, свежести и новой жизни. Оно сразу вызывает в памяти молодую листву и яркую весеннюю зелень.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«шум» передаёт не тишину, а живое движение природы. Мы словно слышим, как лес шуршит, колышется и наполняется весенним дыханием.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слова создают яркую картину: природа не спит, а оживает. Поэтому название звучит необычно и очень по-весеннему.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мы видим весенний лес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зимы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легко представить лес, который только что проснулся. Деревья стоят в свежей зелени, а воздух кажется тёплым и лёгким. Всё вокруг будто начинает дышать по-новому, и это чувствуется сразу.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весна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солнечный свет и радость обновления. Небо, трава и деревья складываются в ясную весеннюю картину. Она напоминает рисунок, где всё наполнено свежестью, теплом и ожиданием лета.
</a:t>
            </a:r>
            <a:endParaRPr lang="en-US" sz="118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листве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ветром в стихотворении приходит движение. Молодые листья шуршат, ветки покачиваются, а над землёй словно плывёт весенняя музыка. Такой лес хочется не только увидеть, но и тихо послушать.
</a:t>
            </a:r>
            <a:endParaRPr lang="en-US" sz="12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030" y="3040650"/>
            <a:ext cx="407166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у отрывка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ощущается солнечное тепло, будто весна только что открыла окно в мир. От этого строки звучат мягко, приветливо и очень радостно.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Зелень, листья и молодой лес создают чувство свежего воздуха. Кажется, что природа только начала свой новый день и вот-вот улыбнётся.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без грусти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нет мрачных картин и тревоги. Он передаёт спокойную, добрую радость, которую легко почувствовать даже маленькому читателю.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шорох листвы придают стихотворению бодрый ритм. Из-за этого весна кажется живой, подвижной и чуть-чуть озорной.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выбирает слова так, чтобы читатель сразу увидел весеннюю зелень, деревья и небо. Картина возникает быстро, как если бы перед глазами открыли окно в лес.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картины создаёт поэт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помогает не только увидеть, но и почувствовать движение: ветер шевелит ветки, листья дрожат, воздух становится лёгким. Всё вокруг будто не стоит на месте.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этих деталей стихотворение напоминает маленький весенний фильм. Оно понятно младшим школьникам, потому что каждый образ ясен, живой и очень близок.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стихотворении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Шуршание листвы делает весенний лес живым и настоящим. Кажется, что рядом тихо двигаются ветки, а природа разговаривает своим особым голосом.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 и шум создают ощущение движения. Лес не молчит, а словно просыпается и пробует свои первые весенние звуки после зимнего сна.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тишина в стихотворении не пустая. Она наполнена невидимым движением, как будто воздух сам слушает, как приходит весна.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звукам весну можно не только представить, но и услышать. Это делает стихотворение особенно ярким, почти как живую музыку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0331" y="509171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оживает, человеку тоже становится легче и светлее на душе. Весенний лес как будто делится своей силой и добротой.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связь с лесом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стихотворении не просто фон, а настоящий участник события. Он шумит, движется и передаёт человеку радость пробуждения.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вместе с весной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природе похожа на новое начало в душе человека. Поэтому отрывок напоминает: когда вокруг становится светлее, внутри тоже хочется улыбаться.
</a:t>
            </a:r>
            <a:endParaRPr lang="en-US" sz="11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пишет ясно и без сложных выражений. Такие слова легко понять, запомнить и сразу представить весенний лес, будто он находится совсем рядом.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точные слова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описания помогают увидеть главное: зелень, ветер, движение веток и свет. Ничего лишнего — только то, что особенно важно для картины.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простому языку стихотворение удобно читать вслух в 1 классе. Оно звучит живо, понятно и немного по-сказочному, как добрая весенняя история.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ритм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несколько раз возвращает похожие звуки и слова. Из-за этого строки будто покачиваются, как ветки на ветру, и звучат мягко и плавно.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музыка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стихотворение похожим на песенку. Его приятно слушать вслух: слова легко подхватываются, а звучание становится живым и напевным.
</a:t>
            </a:r>
            <a:endParaRPr lang="en-US" sz="1262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текст запоминается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быстрее уловить смысл и запомнить строки. Поэтому стихотворение читается просто, а весенний шум словно остаётся в памяти.
</a:t>
            </a:r>
            <a:endParaRPr lang="en-US" sz="12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дарит радость, потому что в нём чувствуется приход весны. Природа просыпается, и вместе с ней у читателя будто становится светлее на душе.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успокаивает: в строках нет тревоги, только мягкий ветер, свежий воздух и тихое движение леса. Хочется просто слушать и смотреть вокруг внимательнее.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вызывает удивление перед тем, как красиво может звучать обычный лес. Самые простые картины становятся почти волшебными, если их заметить и услышать.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ощущение бодрости и тепла. Кажется, что весна не только в природе, но и внутри человека, будто кто-то тихонько открыл окно.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картину легко представить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рисует молодые листья, траву и свежий цвет природы. В воображении появляется яркая весенняя картинка, понятная даже без длинных объяснений.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помогает увидеть движение: он качает ветки, шевелит траву и приносит ощущение свободы. Из-за него картина не стоит на месте, а словно оживает.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листвы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и шелест листьев делают картину слышимой. Читатель не только видит лес, но и представляет его голос, будто стоит совсем рядом.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небо и движение веток добавляют ощущение простора. Весенняя сцена получается ясной, лёгкой и очень живой, как рисунок, который только что раскрасили.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выбирает простые слова, которые звучат естественно и понятно. Благодаря этому стихотворение не кажется трудным, а читается легко, почти как добрая беседа.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живой речи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нет лишней вычурности. Всё сказано ясно и точно, поэтому читатель быстро видит лес, чувствует ветер и понимает настроение весны.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особенно удобен для детей. Он помогает не заучивать сухие объяснения, а сразу услышать живую речь и представить настоящую картину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в стихотворении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лес как будто живой. Он не просто стоит на месте, а дышит, шевелится и отвечает на весеннее тепло.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ветви ведут себя почти как маленькие живые помощники весны. Кажется, что они рады солнцу и умеют говорить без слов.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природу ближе к человеку. Мы начинаем чувствовать, что лес не чужой, а дружелюбный и понятный, как сосед по двору.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помогает услышать характер природы. Она уже не молчит, а словно тихо шепчет, шуршит и приглашает нас в весенний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зелень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похожа на ясное утро после долгой зимы. Повсюду видны свежие краски, а воздух кажется чистым и тёплым.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весна в «Зелёном шуме»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движение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картине чувствуется ветер, шевелящий ветки и траву. Из-за этого природа кажется бодрой, весёлой и совсем не сонной.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7631" y="530121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рассказывает о весеннем пробуждении природы. Лес, трава и листья оживают после зимы, и в этом чувствуется радостное начало нового времени года.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природы приносит радость и человеку. Когда вокруг становится светло и зелено, на душе тоже появляется больше сил и хорошего настроения.
</a:t>
            </a:r>
            <a:endParaRPr lang="en-US" sz="1154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превращает обычный лесной шум в яркий образ. Благодаря этому стихотворение легко представить, услышать и запомнить.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— это звук ветра, листьев и веток. Такое слово помогает услышать лес и представить, как он тихо, но живо двигается на весеннем воздухе.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стихотворения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— цвет молодой природы. Он напоминает о росте, свежести и первых листочках, которые появляются после зимнего сна.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— это описание природы в художественном тексте. Отрывок — это часть большого произведения, которую читают отдельно, чтобы лучше понять её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это стихотворение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есть понятные картины: лес, зелень, ветер и солнечный свет. Ребёнок легко представляет всё это, будто смотрит короткий весенний мультик.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стихотворения мягкие и приятные. Шорох, шелест и шум не пугают, а делают картину весёлой и живой.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 простой и добрый. Он говорит о природе так, что читать можно без трудных догадок и больших усилий.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тёплое чувство. Кажется, будто весна сама заглянула в окно и тихо поздоровалась.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«Зелёный шум» показывает весну как радостное пробуждение природы. Некрасов соединяет звук, цвет и движение в яркий образ, который легко услышать, увидеть и почувствовать.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живой голос весны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2026-05-24T01:24:41Z</dcterms:created>
  <dcterms:modified xsi:type="dcterms:W3CDTF">2026-05-24T01:24:41Z</dcterms:modified>
</cp:coreProperties>
</file>