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Организм: ключевые темы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живая система: строение, функции, адаптация, связь с природой и здоровьем.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организм? Общее понятие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«организм» происходит от греческого слова «органон», означающего инструмент. Организмы бывают одноклеточными и многоклеточными и обладают ростом, развитием, обменом веществ и способностью к размножению.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постоянно обмениваются веществами и энергией, поддерживая жизненные процессы и рост. Без этого их существование невозможно.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раздражения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способны реагировать на внешние и внутренние раздражители, а также осуществлять движения, необходимые для выживания и адаптации.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признак жизни — репродукция, при которой передаются наследственные признаки, обеспечивая продолжение вида и его разнообразие.
</a:t>
            </a:r>
            <a:endParaRPr lang="en-US" sz="136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живого организма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2" y="1597024"/>
            <a:ext cx="1901073" cy="2019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892" y="1597024"/>
            <a:ext cx="1901073" cy="20193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672" y="1597024"/>
            <a:ext cx="1901073" cy="20193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972" y="1597024"/>
            <a:ext cx="1901073" cy="201939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57213" y="3703345"/>
            <a:ext cx="1922324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многоклеточные эукариоты со сложной организацией. Примеры: львица — хищник с развитой системой органов.
</a:t>
            </a:r>
            <a:endParaRPr lang="en-US" sz="981" dirty="0"/>
          </a:p>
        </p:txBody>
      </p:sp>
      <p:sp>
        <p:nvSpPr>
          <p:cNvPr id="14" name="Text 1"/>
          <p:cNvSpPr txBox="1"/>
          <p:nvPr/>
        </p:nvSpPr>
        <p:spPr>
          <a:xfrm>
            <a:off x="2593492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производители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к фотосинтезу благодаря хлоропластам. Берёза, как типичный представитель, обеспечивает кислород и пищу.
</a:t>
            </a:r>
            <a:endParaRPr lang="en-US" sz="981" dirty="0"/>
          </a:p>
        </p:txBody>
      </p:sp>
      <p:sp>
        <p:nvSpPr>
          <p:cNvPr id="15" name="Text 2"/>
          <p:cNvSpPr txBox="1"/>
          <p:nvPr/>
        </p:nvSpPr>
        <p:spPr>
          <a:xfrm>
            <a:off x="4629771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бактерии: важные участники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грибы, используемые в пекарском деле; кишечная палочка — бактерия, важная для пищеварения, оба имеют ключевую роль в природе.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6666050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одноклеточные с разнообразием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— протист, демонстрирующий простейшую структуру и передвижение с помощью псевдоподий, важный пример одноклеточных.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живых организмов
</a:t>
            </a:r>
            <a:endParaRPr lang="en-US" sz="2700" dirty="0"/>
          </a:p>
        </p:txBody>
      </p:sp>
      <p:sp>
        <p:nvSpPr>
          <p:cNvPr id="18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0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оболочка, отделяющая внутреннее содержимое клетки от внешней среды, регулирующая обмен веществ.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генетическую информацию и контролирует процессы жизнедеятельности клетки.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среда внутри клетки, где расположены органоиды и происходят важные биохимические реакции.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Органоиды, отвечающие за выработку энергии, необходимой для работы клетки.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Присутствуют у растений, обеспечивают фотосинтез и производство органических веществ из света.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одноклеточных и многоклеточных организмов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выполняют все функции в одной клетке; многоклеточные имеют специализированные клетки и организованные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от одноклеточных к многоклеточным способствует более сложным формам жизни и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биологические ресурсы,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органов в организме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тканей и ответственны за конкретные функции, например, сердце перекачивает кровь.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включает лёгкие, обеспечивая кислород для органов и удаление углекислого газа.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перерабатывает пищу для получения энергии и веществ для роста и восстановления.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деятельность организма, обеспечивая восприятие и ответ на стимулы.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в организме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 преобразование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поступают с пищей, преобразуются в энергию и необходимые компоненты для клеток организма. Это фундамент жизнедеятельности.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выводит углекислый газ и другие продукты обмена через дыхательную, выделительную системы и кожу, поддерживая внутренний баланс.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обмена веществ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Рассмотрена последовательность преобразования пищи в энергию и удаление отходов для поддержания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необходим для полноценного функционирования организма и поддержания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организма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дыхательной системы включают нос, гортань, трахею, бронхи и лёгкие, обеспечивая путь для воздуха.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в альвеолах лёгких, где кислород поступает в кровь, а углекислый газ выводится из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поддерживает энергетический обмен, обеспечивая клетки кислородом для выработки энергии.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– мотор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выполняет роль насоса, который непрерывно качает кровь по сосудам, обеспечивая клетки кислородом и питательными веществами. Без этой системы жизнь была бы невозможна.
</a:t>
            </a:r>
            <a:endParaRPr lang="en-US" sz="1389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и её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плазмы, эритроцитов, лейкоцитов и тромбоцитов. Каждый компонент выполняет важные задачи: кислород переносится клетками, иммунитет обеспечивают лейкоциты, а свертываемость регулируют тромбоциты.
</a:t>
            </a:r>
            <a:endParaRPr lang="en-US" sz="1288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сосудов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 и капилляры образуют разветвлённую сеть, которая транспортирует кровь к каждой части тела. Они обеспечивают обмен веществ между кровью и тканями.
</a:t>
            </a:r>
            <a:endParaRPr lang="en-US" sz="1411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удаляет углекислый газ и отходы обмена веществ, обеспечивая очищение организма через лёгкие, почки и другие органы. Это жизненно важно для поддержания гомеостаза.
</a:t>
            </a:r>
            <a:endParaRPr lang="en-US" sz="1389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и транспорт веществ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отвечает за передачу сигналов от органов чувств к мозгу и обратно, обеспечивая быстрое восприятие и реакцию на окружающее окружение.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координируют движения, контролируют жизненно важные функции и регулируют работу внутренних органов организма в реальном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распространяются с большой скоростью, что позволяет организму быстро адаптироваться к изменениям внешних и внутренних условий.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соединяют мозг и спинной мозг с различными частями тела, обеспечивая взаимодействие между центральной системой и органами.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управление организмом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организма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представляет собой сложный комплекс органов и клеток, который защищает организм от вредоносных бактерий, вирусов и других чужеродных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врождённый иммунитет — защитные барьеры организма с рождения, и приобретённый иммунитет, который развивается после контакта с инфекциями или вакцинацией.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 окружающая среда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постоянно получает из среды питание, воду и кислород, необходимые для жизнедеятельности и поддержания функций всех 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изменения окружающей среды он меняет поведение: ищет укрытие, меняет рацион и приспосабливается для выживания в новых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адаптации, такие как гормональные изменения и терморегуляция, помогают сохранять внутреннее равновесие и эффективность работы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наследственность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слияние гамет, что обеспечивает генетическое разнообразие, способствуя приспособлению вида к изменениям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деление или клонирование — даёт точные копии организма, а наследственность передаёт характеристики от родителей к потомкам через гены.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основные органы и их функции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органы и их роль в обеспечении жизнедеятельности организма, а также примеры из разных видов живых существ.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уникальные функции, необходимые для сложного взаимодействия систем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живых организмов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проявляются в строении тела, например, толстый жировой слой у морских млекопитающих и острые когти хищников.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связаны с функциями организма, такими как фотосинтез у растений или выработка антифризных белков у рыб в холодной воде.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включают миграцию птиц и спячку млекопитающих, что помогает им выживать в сезонных изменениях 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 организма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требует слаженной работы всех систем: правильный режим, питание и физические нагрузки способствуют гармоничному функционированию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возникают из-за нарушений обмена веществ, неправильной работы органов или влияния неблагоприятных факторов окружающей среды и малоподвижного образа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об организме для человека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организма помогает своевременно распознавать и предотвращать заболевания, поддерживая здоровье на высоком уровне.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биологических процессах формируют ответственное отношение к экологии и позволяют бережно обращаться с природой и её ресурсами.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организма способствует развитию научного мышления и позволяет объяснять сложные природные явления на основе фактов.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взаимосвязей между организмом и средой повышает экологическую грамотность и формирует навыки устойчивого поведения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организма в нашей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сложная система, фундамент жизни, понимание которой важно для здоровья, науки и осознанного отношения к миру. Изучение биологии расширяет горизонты и укрепляет ценности здорового образа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2026-05-09T21:30:48Z</dcterms:created>
  <dcterms:modified xsi:type="dcterms:W3CDTF">2026-05-09T21:30:48Z</dcterms:modified>
</cp:coreProperties>
</file>