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Руси: от истоков цивилизации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первобытных форм культуры — к единому пространству Руси.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истоков к единству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охватывает два уровня: истоки культуры в первобытном мире и зрелое культурное пространство Руси XIII–XVII веков. Нас будет интересовать, как общие нормы, вера, книга и город объединяли общество.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первобытности к цивилизации: первые культурные формы
</a:t>
            </a:r>
            <a:endParaRPr lang="en-US" sz="2218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речь
</a:t>
            </a:r>
            <a:pPr algn="l" indent="0" marL="0">
              <a:lnSpc>
                <a:spcPct val="90000"/>
              </a:lnSpc>
              <a:buNone/>
            </a:pPr>
            <a:r>
              <a:rPr lang="en-US" sz="3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создавали орудия, осваивали речь и совместный труд. Эти навыки делали возможной передачу опыта, а значит — появление устойчивых правил жизни и первых культурных традиций.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мифы
</a:t>
            </a:r>
            <a:pPr algn="l" indent="0" marL="0">
              <a:lnSpc>
                <a:spcPct val="90000"/>
              </a:lnSpc>
              <a:buNone/>
            </a:pPr>
            <a:r>
              <a:rPr lang="en-US" sz="3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мифы помогали объяснять мир, поддерживать единство группы и закреплять представления о допустимом и запретном. Так культура становилась не только практикой, но и системой смыслов.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и труд
</a:t>
            </a:r>
            <a:pPr algn="l" indent="0" marL="0">
              <a:lnSpc>
                <a:spcPct val="90000"/>
              </a:lnSpc>
              <a:buNone/>
            </a:pPr>
            <a:r>
              <a:rPr lang="en-US" sz="3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изменила повседневность: земледелие, хранение запасов и постоянные поселения создали условия для обмена и специализации. Возникла более сложная организация труда и отношений внутри общины.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3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 разделение занятий усилили потребность в управлении, традиции и согласованных нормах. Из простого коллективного выживания постепенно вырастали признаки более сложной цивилизации.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цивилизации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3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ранние формы подготовили переход к цивилизации, где культура становится устойчивой системой институтов, символов и памяти. Русь позднее развивала этот опыт в собственных исторических условиях.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«культурное пространство»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представления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объединяет людей не зданиями само по себе, а общими представлениями о мире, власти, вере и нормах поведения. Оно создаёт ощущение принадлежности к одному сообществу.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язык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письмо и устная традиция сохраняют память и передают опыт между поколениями. Через них общество закрепляет ценности, а также понимает, кто «свой», а кто «чужой».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ритуал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обряды и праздники придают культуре ритм и смысл. Они связывают повседневную жизнь с представлениями о священном и делают нормы поведения частью привычного уклада.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формы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Руси культурное пространство особенно заметно в городе, храме, доме и книге. Именно там общие символы и правила становились видимыми в повседневной жизни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цивилизации и их значение
</a:t>
            </a:r>
            <a:endParaRPr lang="en-US" sz="2218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цивилизации и их значение
</a:t>
            </a:r>
            <a:endParaRPr lang="en-US" sz="2218" dirty="0"/>
          </a:p>
        </p:txBody>
      </p:sp>
      <p:sp>
        <p:nvSpPr>
          <p:cNvPr id="11" name="Text 3"/>
          <p:cNvSpPr txBox="1"/>
          <p:nvPr/>
        </p:nvSpPr>
        <p:spPr>
          <a:xfrm>
            <a:off x="413150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поселения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цивилизации начинается с устойчивого земледелия и накопления запасов. Когда общество перестаёт полностью зависеть от случайного добывания пищи, появляется основа для роста населения и постоянных поселений.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61329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становится общество, тем заметнее разделение труда. Одни люди обрабатывают землю, другие строят, торгуют, управляют или служат в культовых практиках, и культура усложняется.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909508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становятся центрами власти, обмена и ремёсел. В них быстрее распространяются письменность, новые технологии и общие нормы, а также формируется более плотная социальная среда.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657687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порядка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требует не только экономики, но и институтов: власти, налогов, законов и религии. Они упорядочивают жизнь общества и создают единое культурное поле.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7405866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Руси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древнерусском мире эти признаки проявились особенно ярко в городах, княжеской власти, церковной организации и книжности. Поэтому Русь вошла в более сложную культурную эпоху не внезапно, а постепенно.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помогают изучать культуру
</a:t>
            </a:r>
            <a:endParaRPr lang="en-US" sz="293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90000"/>
              </a:lnSpc>
              <a:buNone/>
            </a:pPr>
            <a:r>
              <a:rPr lang="en-US" sz="29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раскрывает повседневную сторону древних обществ через жилища, керамику, орудия, украшения и погребения. По этим находкам историки судят о хозяйстве, уровне ремесла и социальных различиях.
</a:t>
            </a:r>
            <a:endParaRPr lang="en-US" sz="799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свидетельства
</a:t>
            </a:r>
            <a:pPr algn="l" indent="0" marL="0">
              <a:lnSpc>
                <a:spcPct val="90000"/>
              </a:lnSpc>
              <a:buNone/>
            </a:pPr>
            <a:r>
              <a:rPr lang="en-US" sz="3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Руси XIII–XVII веков особенно важны летописи, иконы и акты. Эти источники дополняют археологию и позволяют увидеть не только вещи, но и идеи, нормы и решения власти.
</a:t>
            </a:r>
            <a:endParaRPr lang="en-US" sz="870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верований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3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изображения и предметы культового назначения помогают понять верования и обряды. Они показывают, какие образы были значимы для людей и как они представляли себе мир.
</a:t>
            </a:r>
            <a:endParaRPr lang="en-US" sz="868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
</a:t>
            </a:r>
            <a:pPr algn="l" indent="0" marL="0">
              <a:lnSpc>
                <a:spcPct val="90000"/>
              </a:lnSpc>
              <a:buNone/>
            </a:pPr>
            <a:r>
              <a:rPr lang="en-US" sz="29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источников даёт более полную картину: хозяйство, общественные связи, уровень образованности и культурные контакты. Именно так история культуры становится проверяемой и конкретной.
</a:t>
            </a:r>
            <a:endParaRPr lang="en-US" sz="799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 ценности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и иконопись передают представления о святости, идеале человека и религиозной культуре. Через них можно увидеть ценности эпохи, а не только отдельные события.
</a:t>
            </a:r>
            <a:endParaRPr lang="en-US" sz="8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 источников о культуре Руси
</a:t>
            </a:r>
            <a:endParaRPr lang="en-US" sz="2218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2517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взгляд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показывают, как современники связывали события в единую историческую картину. По их языку и построению можно судить не только о фактах, но и о взглядах на власть и судьбу земли Русской.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3022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Идеалы святости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раскрывают идеалы эпохи: смирение, служение, подвиг и верность вере. Они помогают понять, какие качества считались достойными подражания и как формировались нравственные ориентиры.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5225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повседневность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особенно ценны тем, что показывают живую речь и бытовые заботы горожан. Благодаря им мы видим уровень грамотности, деловые отношения и семейную переписку.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258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 археологические материалы позволяют судить о вкусах, технических навыках и религиозных представлениях. Они дополняют письменные источники конкретными образами и предметной средой.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43781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извне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описания помогают взглянуть на Русь со стороны и увидеть её место в более широком мире. Сопоставление разных свидетельств показывает культурные связи и взаимное влияние.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18" y="1345625"/>
            <a:ext cx="1951964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43" y="1345625"/>
            <a:ext cx="1951964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918" y="1345625"/>
            <a:ext cx="1951964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697" y="1345625"/>
            <a:ext cx="1960857" cy="2276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как основа культурной жизни
</a:t>
            </a:r>
            <a:endParaRPr lang="en-US" sz="2218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года и жизни
</a:t>
            </a:r>
            <a:pPr algn="l" indent="0" marL="0">
              <a:lnSpc>
                <a:spcPct val="90000"/>
              </a:lnSpc>
              <a:buNone/>
            </a:pPr>
            <a:r>
              <a:rPr lang="en-US" sz="36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Православный календарь задавал ритм года: посты, праздники и дни памяти святых организовывали время не хуже государственных указов. Через него люди воспринимали жизнь как часть общего христианского порядка.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2541093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образ мира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был не только местом молитвы, но и видимым знаком общины. Его архитектура, иконы и росписи соединяли богословский смысл с местной традицией и ощущением духовного центра.
</a:t>
            </a:r>
            <a:endParaRPr lang="en-US" sz="904" dirty="0"/>
          </a:p>
        </p:txBody>
      </p:sp>
      <p:sp>
        <p:nvSpPr>
          <p:cNvPr id="12" name="Text 4"/>
          <p:cNvSpPr txBox="1"/>
          <p:nvPr/>
        </p:nvSpPr>
        <p:spPr>
          <a:xfrm>
            <a:off x="4669037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и обучение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хранили книги, переписывали тексты и обучали письму. В них формировалась образованная среда, где религиозное служение сочеталось с сохранением памяти и книжной культуры.
</a:t>
            </a:r>
            <a:endParaRPr lang="en-US" sz="904" dirty="0"/>
          </a:p>
        </p:txBody>
      </p:sp>
      <p:sp>
        <p:nvSpPr>
          <p:cNvPr id="13" name="Text 5"/>
          <p:cNvSpPr txBox="1"/>
          <p:nvPr/>
        </p:nvSpPr>
        <p:spPr>
          <a:xfrm>
            <a:off x="6796981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36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регулировала семейную жизнь, нравственные нормы и представления о допустимом поведении. При этом христианская культура не уничтожала местные традиции, а постепенно включала их в собственную систему.
</a:t>
            </a:r>
            <a:endParaRPr lang="en-US" sz="8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культурная жизнь Руси опиралась на рукописные книги. Их переписывали в монастырях и при дворах, поэтому текст существовал в ограниченном, но очень авторитетном круге.
</a:t>
            </a:r>
            <a:endParaRPr lang="en-US" sz="1095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распространились сборники поучений, жития святых и богослужебные книги. Они помогали закреплять единые религиозные нормы и формировать общий культурный язык.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текст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 веку книжность стала важной частью государственной и церковной политики. Через единые тексты утверждались порядок богослужения, авторитет власти и представление об общей традиции.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книга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появляются печатные издания, которые ускорили распространение текстов и сделали их более одинаковыми. Это усилило роль книги как носителя знания и веры.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и распространение текстов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градостроительство
</a:t>
            </a:r>
            <a:endParaRPr lang="en-US" sz="2347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градостроительство
</a:t>
            </a:r>
            <a:endParaRPr lang="en-US" sz="2903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святыня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монастыри задавали силуэт города, выделяя духовный центр среди жилых и торговых кварталов. Их размещение отражало представление о порядке мира и особом месте святыни.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формы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Крестово-купольные храмы, шатровые завершения, белый камень и кирпич формировали узнаваемый облик русской архитектуры. Эти решения соединяли местные традиции, технический опыт и церковный символизм.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убранство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храмов раскрывалось через фрески, иконы и иконостасы. Живопись и убранство не только украшали здание, но и учили вере, связывая образ, текст и молитву.
</a:t>
            </a:r>
            <a:endParaRPr lang="en-US" sz="947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единство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подчёркивала престиж власти и авторитет центра, особенно в Москве. Строительство крупных соборов и монастырских комплексов показывало укрепление государства и стремление к культурному единству.
</a:t>
            </a:r>
            <a:endParaRPr lang="en-US" sz="9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 ремёсла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Иконописные школы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в Новгороде, Москве и северо-восточных землях по-разному решала задачу изображения святости: через цвет, линию, композицию и степень условности. Различие школ показывало богатство единой традиции.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статус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Ювелирное дело, эмаль и оружейное мастерство развивались при дворах и в крупных городах. Такие изделия были не только полезными, но и статусными, отражая вкус заказчика и уровень ремесленной культуры.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орнамент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 вв. книжная миниатюра, резьба по дереву и орнаментальное письмо стали заметной частью художественной среды. Они украшали книги, храмы и предметы быта, соединяя красоту с точностью исполнения.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язык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искусство этой эпохи не разделяло духовное и повседневное: мастер создавал вещь для молитвы, памяти или торжества. Поэтому художественная форма становилась носителем веры, традиции и общественного порядка.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  <p:sp>
        <p:nvSpPr>
          <p:cNvPr id="10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и повседневность
</a:t>
            </a:r>
            <a:endParaRPr lang="en-US" sz="2218" dirty="0"/>
          </a:p>
        </p:txBody>
      </p:sp>
      <p:sp>
        <p:nvSpPr>
          <p:cNvPr id="11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и повседневность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4708924" y="7885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сохраняла историческую память через былины, сказки, песни и пословицы. В них отражались представления о добре, долге, семье, мужестве и справедливости, понятные людям разных сословий.
</a:t>
            </a:r>
            <a:endParaRPr lang="en-US" sz="947" dirty="0"/>
          </a:p>
        </p:txBody>
      </p:sp>
      <p:sp>
        <p:nvSpPr>
          <p:cNvPr id="13" name="Text 4"/>
          <p:cNvSpPr txBox="1"/>
          <p:nvPr/>
        </p:nvSpPr>
        <p:spPr>
          <a:xfrm>
            <a:off x="4708924" y="16552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года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праздники связывали человека с годовым кругом труда и веры. Посев, жатва, зимние обряды и семейные торжества помогали упорядочить жизнь и передавали нормы поведения от поколения к поколению.
</a:t>
            </a:r>
            <a:endParaRPr lang="en-US" sz="947" dirty="0"/>
          </a:p>
        </p:txBody>
      </p:sp>
      <p:sp>
        <p:nvSpPr>
          <p:cNvPr id="14" name="Text 5"/>
          <p:cNvSpPr txBox="1"/>
          <p:nvPr/>
        </p:nvSpPr>
        <p:spPr>
          <a:xfrm>
            <a:off x="4708924" y="25220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семья
</a:t>
            </a:r>
            <a:pPr algn="l" indent="0" marL="0">
              <a:lnSpc>
                <a:spcPct val="90000"/>
              </a:lnSpc>
              <a:buNone/>
            </a:pPr>
            <a:r>
              <a:rPr lang="en-US" sz="32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2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уклад определяли изба, одежда, пища, семейная иерархия и трудовые обязанности. Повседневность была строгой, но устойчивой, а привычные формы быта поддерживали представление о порядке и взаимной ответственности.
</a:t>
            </a:r>
            <a:endParaRPr lang="en-US" sz="895" dirty="0"/>
          </a:p>
        </p:txBody>
      </p:sp>
      <p:sp>
        <p:nvSpPr>
          <p:cNvPr id="15" name="Text 6"/>
          <p:cNvSpPr txBox="1"/>
          <p:nvPr/>
        </p:nvSpPr>
        <p:spPr>
          <a:xfrm>
            <a:off x="4708924" y="33888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не существовала отдельно от истории страны: она впитывала христианские мотивы, местные обычаи и опыт общины. Именно так формировалось устойчивое культурное наследие вне письменных книг.
</a:t>
            </a:r>
            <a:endParaRPr lang="en-US" sz="947" dirty="0"/>
          </a:p>
        </p:txBody>
      </p:sp>
      <p:sp>
        <p:nvSpPr>
          <p:cNvPr id="16" name="Text 7"/>
          <p:cNvSpPr txBox="1"/>
          <p:nvPr/>
        </p:nvSpPr>
        <p:spPr>
          <a:xfrm>
            <a:off x="4708924" y="42556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обряды, запреты, наставления и пословицы общество обучало человека правилам жизни без школы и учебника. Такая неписаная культура была важнейшим механизмом сохранения опыта в дописьменной среде.
</a:t>
            </a:r>
            <a:endParaRPr lang="en-US" sz="9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грамотность и обучение
</a:t>
            </a:r>
            <a:endParaRPr lang="en-US" sz="2558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учили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чаще всего начиналось при монастырях, епископских дворах и в городских семьях. Детей учили читать по богослужебным книгам, писать и запоминать основные молитвы и тексты.
</a:t>
            </a:r>
            <a:endParaRPr lang="en-US" sz="1025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навыками были чтение, письмо и счёт, но вместе с ними осваивались церковные тексты и правила книжного поведения. Образование помогало человеку входить в религиозную и административную культуру.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грамотность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показывают, что грамотность не ограничивалась духовенством. В городах письма использовали в хозяйстве, семейной переписке и деловых поручениях, что говорит о более широком круге грамотных людей.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было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оставалось не массовым, однако оно создавало слой людей, способных вести записи, читать книги и участвовать в управлении. Именно они связывали церковную, хозяйственную и политическую сферы.
</a:t>
            </a:r>
            <a:endParaRPr lang="en-US" sz="10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монастырей и городов в культуре
</a:t>
            </a:r>
            <a:endParaRPr lang="en-US" sz="2218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книжность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не только религиозными, но и культурными центрами. Здесь переписывали книги, хранили библиотеки, вели летописи и готовили людей, умеющих работать с текстом и богослужением.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практика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усиливали спрос на письмо, счёт и учет. Торговля, ремесло и управление требовали документов, договоров и переписки, поэтому городская среда поддерживала развитие грамотности и деловой культуры.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опорных центра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монастыри и города создавали устойчивую систему культурной жизни. Один центр сохранял духовную преемственность, другой — расширял хозяйственные и административные формы общения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Летописание как память и идеология
</a:t>
            </a:r>
            <a:endParaRPr lang="en-US" sz="2235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хроника
</a:t>
            </a:r>
            <a:pPr algn="l" indent="0" marL="0">
              <a:lnSpc>
                <a:spcPct val="90000"/>
              </a:lnSpc>
              <a:buNone/>
            </a:pPr>
            <a:r>
              <a:rPr lang="en-US" sz="39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фиксировали события по годам, но их задача была шире простой записи фактов. Они связывали разрозненные события в единую картину прошлого, понятную современникам.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власть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XV–XVII вв. летописцы всё чаще обращались к теме происхождения власти, судьбы государства и роли правителя. История начинала восприниматься как доказательство законности и преемственности власти.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Летописание укрепляло представление о народе как об исторической общности с общей памятью. Через текст формировался взгляд на прошлое, который объединял разные земли и поколения.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38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летопись стала частью политической культуры: она не только описывала прошлое, но и объясняла настоящее. В ней соединялись память, религиозный смысл и государственная идея.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Ордынский период и культурная устойчивость
</a:t>
            </a:r>
            <a:endParaRPr lang="en-US" sz="2218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зависимостью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Ордынская зависимость потребовала от русских земель дипломатии, выплаты дани и осторожного поведения. В этих условиях особенно ценились гибкость, политический расчёт и умение сохранять внутренний порядок.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давление, культурная жизнь продолжалась в монастырях, княжеских дворах и городах. Переписывались книги, строились храмы, сохранялись местные традиции и память о прошлом.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единства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испытаний усилил стремление к единству. На фоне внешней зависимости возрастало значение общих религиозных норм, общей истории и представления о будущей политической целостности.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и внешние контакты
</a:t>
            </a:r>
            <a:endParaRPr lang="en-US" sz="2294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центр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возвышением Москвы усилились общерусские нормы управления, церковная унификация и влияние официальной книжности. Культура постепенно приобретала более единый и централизованный характер.
</a:t>
            </a:r>
            <a:endParaRPr lang="en-US" sz="1025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контакты
</a:t>
            </a:r>
            <a:pPr algn="l" indent="0" marL="0">
              <a:lnSpc>
                <a:spcPct val="90000"/>
              </a:lnSpc>
              <a:buNone/>
            </a:pPr>
            <a:r>
              <a:rPr lang="en-US" sz="3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 вв. контакты с Литвой и Польшей расширяли круг книжных и образовательных влияний. Через эти связи в Русь проникали новые тексты, приемы письма и полемические идеи.
</a:t>
            </a:r>
            <a:endParaRPr lang="en-US" sz="1087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связи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Византией и восточным миром поддерживались через дипломатию, торговлю и приглашение мастеров. Они обогащали художественные и церковные практики, не разрушая местной традиции.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обмен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контакты не отменяли самобытности, а делали культуру Руси более сложной. Централизация и открытость миру одновременно усиливали общность и расширяли горизонты развития.
</a:t>
            </a:r>
            <a:endParaRPr lang="en-US" sz="10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 региональные различия
</a:t>
            </a:r>
            <a:endParaRPr lang="en-US" sz="2789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Новгородская особенность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выделялся торговыми связями, городской самостоятельностью и сильной художественной традицией. Его культура была более открытой внешним влияниям и особенно заметна в иконописи и архитектуре.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Киевское наследие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сохранял значение древней церковной и книжной традиции, хотя политический вес менялся. Он оставался важным символом происхождения русской христианской культуры и исторической преемственности.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Северо-восточный центр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Северо-Восточная Русь развивала монастырскую книжность, княжеское строительство и новые политические центры. Здесь постепенно укреплялась модель культуры, связанной с властью и духовным авторитетом.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 объединяющий центр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 временем стала главным центром объединения земель и культурных норм. Именно здесь сильнее всего проявились общегосударственные традиции, церковная унификация и идея единого исторического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→ институты → культурные практики
</a:t>
            </a:r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хозяйственная база, вера и письменность постепенно превращаются в устойчивую культурную среду Руси.
</a:t>
            </a:r>
            <a:endParaRPr lang="en-US" sz="26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через преемственность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Руси конца XIII–XVII веков сложилось из нескольких опор: православия, книги, города, памяти и общих норм. Испытания не разрушили культуру, а сделали её более целостной.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2026-07-26T01:46:46Z</dcterms:created>
  <dcterms:modified xsi:type="dcterms:W3CDTF">2026-07-26T01:46:46Z</dcterms:modified>
</cp:coreProperties>
</file>