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и Вест-Индия: регион между двумя материками и океанами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регион, где суша соединяет континенты, а острова разбросаны между океанами.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региона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тянется узким перешейком от Мексики к Панаме, соединяя материки. Вест-Индия включает Большие и Малые Антильские острова, Багамы и другие государства Карибского бассейна. Тропическое положение между Атлантическим и Тихим океанами делает регион важным для путей, торговли и туризма.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42932"/>
            <a:ext cx="261000" cy="23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10630"/>
            <a:ext cx="261000" cy="23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89917"/>
            <a:ext cx="261000" cy="208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46017"/>
            <a:ext cx="261000" cy="23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территории Центральной Америки и Вест-Индии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(материк)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Белиз, Гватемала, Гондурас, Сальвадор, Никарагуа, Коста-Рика и Панама образуют материковую часть региона. Она связывает Северную и Южную Америку, поэтому здесь особенно заметны различия рельефа и климата по высоте.
</a:t>
            </a:r>
            <a:endParaRPr lang="en-US" sz="707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Вест-Индия (острова)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Вест-Индии относят Кубу, Ямайку, Гаити, Доминиканскую Республику, Багамы, Барбадос, Тринидад и Тобаго, а также множество меньших островов. Острова делают регион морским по своему характеру.
</a:t>
            </a:r>
            <a:endParaRPr lang="en-US" sz="731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масштаб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материковой части природные условия меняются постепенно, а на островах многие районы сильнее зависят от моря. Поэтому хозяйство и образ жизни нередко строятся вокруг побережий и портов.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разных происхождений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связи с континентами и морскими путями повлияли на состав населения. В регионе живут потомки коренных народов, европейцев и африканцев, а также переселенцы из других частей мира.
</a:t>
            </a:r>
            <a:endParaRPr lang="en-US" sz="721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«связующее звено»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море и Атлантика служат основой рыболовства, судоходства и отдыха. Через регион проходят торговые маршруты, поэтому его значение связано не только с природой, но и с экономикой и обменами.
</a:t>
            </a:r>
            <a:endParaRPr lang="en-US" sz="7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островные страны региона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крупные островные государства: тип территории, столица и примерная численность населения. Итог: большие острова обычно дают больше населения.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крупных островах расположены самые населённые государства региона, тогда как у небольших островных территорий площадь и ресурсная база ограничивают масштабы хозяйства.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населении приведены в виде ориентиров и могут отличаться в зависимости от источника и года публикации (числа не утверждаются как точные).
</a:t>
            </a:r>
            <a:endParaRPr lang="en-US" sz="6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вулканы и побережья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и вулканические пояса на материке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материковой части Центральной Америки преобладают горные цепи и вулканические пояса, особенно заметные в Гватемале, Сальвадоре, Никарагуа и Коста-Рике. Рядом с горами нередко тянутся узкие равнины и прибрежные полосы.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форма рельефа и коралловые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Вест-Индии характерны гористые острова, невысокие прибрежные равнины и коралловые берега. Поэтому контраст «высота — влажный лес — море» читается особенно ярко, даже без сложных карт.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 региона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здесь обычно высокие круглый год, а различия чаще зависят от сезонности осадков и высоты над уровнем моря.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влажности, сезонных дождей и высотных условий поддерживает разнообразные экосистемы и стабильные условия для тропического земледелия.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курса; точные доли природных зон по странам в одном наборе данных отсутствуют, поэтому показана учебная схема.
</a:t>
            </a:r>
            <a:endParaRPr lang="en-US" sz="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морская среда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региона, например Сан-Хуан, Мотагуа, Лемпа и Рио-Гранде-де-Сан-Хуан, важны для водоснабжения, хозяйственной деятельности и жизни вдоль долин. Их режим часто связан с сезонными дождями.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Никарагуа — крупнейшее пресноводное озеро Центральной Америки. Оно влияет на местную природу и экономику, а также служит ориентиром для планирования хозяйственной деятельности в бассейне.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море поддерживает рыболовство, работу портов, судоходство и отдых. Коралловые рифы снижают силу волн и служат средой обитания организмов, но чувствительны к потеплению воды.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история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логика ключевых этапов: от ранних цивилизаций к современным изменениям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 религии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смешанное по происхождению: коренные народы, потомки европейцев и африканцев, а также переселенцы из Индии и Китая. Такое разнообразие заметно в традициях и укладе жизни.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Америке широко распространён испанский язык. В Вест-Индии часто используются английский, французский, голландский и креольские языки, что отражает сложную историю контактов разных держав.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региона — католицизм и протестантизм. При этом сохраняются местные культурные традиции, связанные с праздниками, обычаями и повседневными обрядами.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религиозное разнообразие помогает понимать, почему в одном и том же регионе встречаются разные формы культуры: от уличных фестивалей до семейных религиозных практик.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региона: главные отрасли и товары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отраслей различается по странам: островные территории сильнее зависят от туризма и перевозок, а материковые — от сельского хозяйства и работы портов.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условий и выхода к морю поддерживают устойчивый набор направлений — от плантационного земледелия до услуг для путешественников.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сравнение: точные количественные веса для всех стран в одном сопоставимом наборе данных отсутствуют, поэтому показаны условные значения для визуального сравнения.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 курорты как два облика экономики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курорты: море, сервис и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на первый план выходит прибрежная экономика: пляжные курорты, гостиницы и развлекательные зоны. Здесь решают уже не только урожай, а качество сервиса и безопасность отдыха. Близость к морю делает востребованными экскурсии, транспорт и инфраструктуру для гостей.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на материке: урожай как основа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Банановые, кофейные и сахарные плантации формируют сельский ландшафт Центральной Америки. Их устойчивость напрямую связана с температурой, количеством осадков и доступом к дорогам и портам. Когда сезон дождей и сухие месяцы сменяют друг друга, меняется и ритм труда.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плантаций к портам: как спрос на мировом рынке «задаёт»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сельской частью и морской инфраструктурой есть связка: выращивание продукта, его упаковка и доставка. Порты и логистика помогают превращать местные товары в экспорт. Поэтому один и тот же климатический риск, жара или засуха, быстро отражается и на доходах в прибрежных городах.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916240"/>
            <a:ext cx="3918900" cy="1550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столицы региона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крупные города часто становятся главными узлами управления и связи внутри страны, а также центрами торговли, образования и культуры.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видно: столицы не сводятся только к роли «администрации». Они почти всегда тянут за собой торговлю, перевозки и культурные центры, из-за чего лучше развиваются транспортные связи.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справочным атласам и открытым энциклопедиям (актуальность зависит от издания).
</a:t>
            </a:r>
            <a:endParaRPr lang="en-US" sz="6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повседневная жизнь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карнавальная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Карнавалы и уличные шествия собирают людей разных возрастов. Во время праздников легче почувствовать местные ценности: музыку, ритм, костюмы и общую радость от совместных событий.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музыкальные стили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Сальса, меренге и регги звучат не только на сцене, но и на улицах. Эти жанры различаются по темпу и настроению, однако объединены вниманием к движению и импровизации.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Кухня: продукты региона 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еде часто встречаются кукуруза, рис, бобы и бананы, а также рыба и морепродукты. Питание отражает и доступность продуктов, и влияние кулинарных традиций разных народов.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региона складывалась веками: в ней заметны традиции коренных народов, Африки и Европы. Поэтому одни и те же праздники могут иметь разные смысловые «слои».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опасности: ураганы, землетрясения и вулканы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островов и низких берегов штормы опаснее всего: ветер и ливни усиливают наводнения, а в прибрежных районах волны быстрее повреждают инфраструктуру.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выводные линии: островные и прибрежные зоны страдают сильнее, тропический климат усиливает ураганы, а тектоника объясняет частые землетрясения и вулканизм.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рисков по географическому положению региона (тропики и границы плит); значения — условная иллюстративная шкала для сравнения, без привязки к точным статистическим рядам.
</a:t>
            </a:r>
            <a:endParaRPr lang="en-US" sz="6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защищаются от природных угроз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мониторинга к действиям: уменьшение ущерба и быстрый вывод людей из опасных зон.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каналы и порты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как ключевой морской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соединяет Атлантический и Тихий океаны и сокращает путь между регионами. Благодаря ему растёт значение портовой инфраструктуры и систем логистики в Панаме.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Карибского бассейна для контейнеров и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обслуживают контейнерные грузы, нефть и продукты сельского хозяйства. Они связывают производство и экспорт, а также поддерживают работу торговли и снабжение прибрежных городов.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и промышленные поставки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морские узлы перевозят топливо и сырьё, что влияет на цены и доступность товаров. Для многих стран такие поставки становятся частью стабильности экономики и занятости.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как «мост» для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островных государствах аэропорты особенно важны, потому что морское сообщение не всегда достаточно быстрое. Воздушные маршруты поддерживают связь с другими странами, бизнесом и туристами.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 и международные связи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участвуют в Карибском сообществе, Центральноамериканской интеграционной системе и Организации американских государств. Эти платформы помогают согласовывать правила торговли и совместные программы в сфере образования.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важно и для безопасности: при угрозах и стихийных бедствиях удаётся координировать действия быстрее. Так снижаются риски для людей и ускоряется помощь пострадавшим районам.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США, Латинской Америкой и странами Карибского моря влияют на экономику, миграцию и культурный обмен. Через эти каналы сильнее заметны и новые рабочие возможности, и новые идеи.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 площади и населению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сравнение объединяет два фактора: размер территории и численность жителей. Это помогает понять, почему «больше площади» не всегда означает «больше людей».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чаще встречается там, где есть удобные долины и транспортные связи. Некоторые крупные по площади страны имеют сравнительно меньшую нагрузку на территорию.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комбинированная шкала для сравнения стран из перечня; точные официальные значения площади и населения не указаны в исходных данных для задания.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возможности развития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 бедностью и усиливающейся миграцией. Дополнительно растёт уязвимость к ураганам, а многие районы сильнее зависят от туристических доходов.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усложняют сельское хозяйство: меняются сезоны дождей, а погодные риски становятся более заметными. Это отражается и на качестве урожая, и на ценах для семей.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развития связаны с зелёной энергетикой и более устойчивым сельским хозяйством. Снижение выбросов и бережное использование ресурсов могут сделать экономику стабильнее в долгую погоду.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есть и в цифровых услугах, и в охране коралловых рифов. Рост культурного туризма способен приносить доход, если одновременно защищать природные и исторические ценности.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Центральная Америка и Вест-Индия важны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и Вест-Индия соединяют материки, океаны и торговые пути, при этом отличаются богатой природой и многообразием культур. Однако регион особенно чувствителен к катастрофам, поэтому устойчивость зависит от сотрудничества и заботы о среде.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2026-05-13T20:54:48Z</dcterms:created>
  <dcterms:modified xsi:type="dcterms:W3CDTF">2026-05-13T20:54:48Z</dcterms:modified>
</cp:coreProperties>
</file>