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живой природы и её охрана: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на Земле требует нашего бережного отношения и защиты.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значение биологического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миллионы лет жизнь сформировала огромное множество организмов. Сегодня утрата видов нарушает природные связи и ухудшает условия существования всех животных и человека.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живых организмов: основные группы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разнообразные, движущиеся существа, которые питаются другими организмами для получения энергии.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особая группа, объединяющая свойства животных и растений, питаются разлагающейся органикой.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автотрофы, они создают пищу с помощью фотосинтеза, используя солнечный свет и углекислый газ.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протисты — микроскопические организмы с разным строением и способностями, играющие важную роль в природе.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— символ природы Китая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медведь питается почти исключительно бамбуком и обитает в горных лесах Китая. Его численность сегодня строго охраняется.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африканский гигант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дерево с огромным стволом, способным хранить до 120 000 литров воды, что помогает выживать в засушливом климате.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пингвин Антарктики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птица, обитающая на холодных субантарктических островах, прекрасно адаптированная к суровым климатическим условиям и нелетающая.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представители природы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служит источником новых лекарств и биотехнологических разработок.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участвуют в очистке воздуха и воды, благодаря чему сохраняется качество среды.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повышает устойчивость экосистем к климатическим изменениям и внешним потрясениям.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взаимозависимы, формируя пищевые цепочки и обеспечивая круговорот веществ в экосистемах.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стабильности планеты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остаётся неизученной, что подчёркивает масштаб биоразнообразия.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 животный мир преобладают по числу видов, подтверждая сложность биосферы.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известных видов в царствах живых организмов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видов, 2023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211" y="2070500"/>
            <a:ext cx="3812829" cy="552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370" y="2070500"/>
            <a:ext cx="3812829" cy="552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0529" y="2070500"/>
            <a:ext cx="3812829" cy="552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67688" y="2070500"/>
            <a:ext cx="3812829" cy="552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экосистемы Земли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1135064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живой мир на суше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значительную часть поверхности планеты и служат домом для множества животных и растений.
</a:t>
            </a:r>
            <a:endParaRPr lang="en-US" sz="2086" dirty="0"/>
          </a:p>
        </p:txBody>
      </p:sp>
      <p:sp>
        <p:nvSpPr>
          <p:cNvPr id="10" name="Text 3"/>
          <p:cNvSpPr txBox="1"/>
          <p:nvPr/>
        </p:nvSpPr>
        <p:spPr>
          <a:xfrm>
            <a:off x="5212226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— источник жизни и 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1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болота поддерживают множество водных видов и обеспечивают пресной водой окружающие территории.
</a:t>
            </a:r>
            <a:endParaRPr lang="en-US" sz="1799" dirty="0"/>
          </a:p>
        </p:txBody>
      </p:sp>
      <p:sp>
        <p:nvSpPr>
          <p:cNvPr id="11" name="Text 4"/>
          <p:cNvSpPr txBox="1"/>
          <p:nvPr/>
        </p:nvSpPr>
        <p:spPr>
          <a:xfrm>
            <a:off x="9289388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просторы травянистых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с уникальной флорой и фауной, адаптированной к умеренному климату и периодическим засухам.
</a:t>
            </a:r>
            <a:endParaRPr lang="en-US" sz="1761" dirty="0"/>
          </a:p>
        </p:txBody>
      </p:sp>
      <p:sp>
        <p:nvSpPr>
          <p:cNvPr id="12" name="Text 5"/>
          <p:cNvSpPr txBox="1"/>
          <p:nvPr/>
        </p:nvSpPr>
        <p:spPr>
          <a:xfrm>
            <a:off x="13366550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— выживание в экстремальных условиях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с низким уровнем осадков, где живут приспособленные виды, способные переносить жёсткие климатические условия.
</a:t>
            </a:r>
            <a:endParaRPr lang="en-US" sz="17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856215"/>
            <a:ext cx="10121400" cy="4420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представители и особенности экосистем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экосистема имеет уникальный состав растений, животных и климатических условий.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условий подчёркивает особенности каждой природной зоны.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экологический портал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России: примеры и региональные особенности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обширный лесной пояс с бурым медведем, лисами и белками, покрывающий большую часть России.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содержит четверть пресной воды планеты и уникальные виды, включая эндемичных нерп и губок.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Камчатские заповедники известны вулканическими ландшафтами и редкими животными, например сивучами и медведями.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угрожающие биоразнообразию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под сельское хозяйство уменьшает естественные места обитания многих видов.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приводит к снижению численности редких и охраняемых животных.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 промышленными отходами нарушает жизненные процессы организмов и экосистем.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инвазивные виды усугубляют давление на природные сообщества.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снижение численности диких животных повышает риск исчезновения многих видов и нарушает экосистемные процессы.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резкое падение численности животных за полвека, требующее срочных мер по сохранению биоразнообразия.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видов животных: динамика за 50 лет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2023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РФ фиксирует виды животных и растений, находящихся под угрозой исчезновения, и определяет меры по их защите и восстановлению.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постоянно обновляется с учётом новых данных о состоянии популяций и вводит запреты на охоту, сбор и уничтожение редких видов.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охраняемых животных — амурский тигр, снежный барс, белуха, а среди растений — шиверекия подольская и венерин башмачок.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Воронежский заповедник — центр разведения бобра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ведётся успешная работа по сохранению и разведению бобров, восстановлению водных экосистем и поддержанию баланса между лесами и водоёмами.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заповедник — богатство эндемиков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заповедника сосредоточены редкие виды животных и растений, характерные только для этой части Сибири, включая множество краснокнижных представителей.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Сочинский национальный парк — уникальные реликтовые леса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охраняются древние леса, обитают редкие животные, такие как кавказский зубр и леопард, а также разнообразие млекопитающих и птиц.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58357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и функции заповедников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заповедников направлены на сохранение природы, научную деятельность и воспитание экологического сознания.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обеспечивают комплексный подход к сохранению природы и формированию экологической культуры общества.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охране окружающей среды» регулирует деятельность по защите природы и устанавливает ответственность за её нарушение.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в области охраны природы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Запрещены безлицензионная охота, загрязнение и уничтожение редких видов, что поддерживает сохранение экосистем и биоразнообразия.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нарушения предусмотрены штрафы и уголовная ответственность, что усиливает контроль и стимулирует соблюдение экологических норм.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заповедника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и утверждения природоохранной территории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по охране природы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реализует глобальные программы защиты редких видов и способствует сохранению биоразнообразия на разных континентах.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Гринпис борется с загрязнением и незаконной вырубкой лесов, поддерживая экокампании и знания о глобальных проблемах.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по окружающей среде (UNEP) развивает устойчивые методы природопользования и поддерживает международные инициативы.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каждого человека в спасении природы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в повседневной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электроэнергии и воды снижает нагрузку на природу, помогает уменьшить загрязнение и сберечь ресурсы для будущих поколений.
</a:t>
            </a:r>
            <a:endParaRPr lang="en-US" sz="1961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 переработка
</a:t>
            </a:r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сортировка мусора позволяет переработать сырьё, снизить количество свалок и уменьшить выбросы вредных веществ в окружающую среду.
</a:t>
            </a:r>
            <a:endParaRPr lang="en-US" sz="1950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экологические акции
</a:t>
            </a:r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озеленении и акциях по уборке способствует восстановлению природных зон и формированию экологической ответственности.
</a:t>
            </a:r>
            <a:endParaRPr lang="en-US" sz="1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природы — в современных подходах к её охране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 чистых технологий снижает вредное воздействие промышленности и транспорта на окружающую среду.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природных экосистем улучшает условия жизни для животных и людей, способствует стабилизации климата.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образования формирует у молодого поколения ценности бережного отношения к природе и устойчивого развития.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будущее природы — результат совместных усилий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требует участия государства, науки и каждого человека для защиты экосистем и обеспечения здоровья нашей планеты.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2026-05-08T12:23:12Z</dcterms:created>
  <dcterms:modified xsi:type="dcterms:W3CDTF">2026-05-08T12:23:12Z</dcterms:modified>
</cp:coreProperties>
</file>