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саванны на Земле и на карте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биомы, как свет искажает широту, и почему карты врут.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карты связаны напрямую: климат объясняет, где лежат степи и саванны, а проекции показывают их по-разному.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карта связаны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саванны: где они встречаются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 — это открытые травянистые равнины умеренных широт, где деревьев мало, а растительность приспособлена к недостатку влаги и холодным сезонам.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тоже покрыты травами, но расположены в более тёплых районах и часто имеют редкие деревья или кустарники, разбросанные по пространству.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пространства особенно широко распространены в Евразии и Северной Америке, образуя большие полосы суши в умеренном поясе.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встречаются в Африке, Южной Америке, Индии и северной Австралии, где тепло сочетается с сезонной сменой дождей и засухи.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биомы зависят от широты и климата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помогает понять, сколько солнечной энергии получает территория: у экватора лучи падают более прямо, а к полюсам — под меньшим углом.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сухость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чаще связаны с более сухим умеренным климатом, где осадков недостаточно для густых лесов, но хватает для травяного покрова.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тропический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районах тепло держится дольше, поэтому там легче формируются саванны, особенно там, где есть влажный и сухой сезоны.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природные зоны меняются не случайно: их границы зависят от температуры, количества осадков и положения относительно экватора.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форму Земли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глобусе легче заметить, что Земля не плоская: её поверхность плавно изгибается, а линии широт и долгот образуют привычную сетку. Такой взгляд помогает понять, почему территории нельзя перенести на лист без изменений.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 глобусе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совсем шар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Геоид показывает Землю ещё точнее, чем идеальный шар: планета немного сплюснута у полюсов. Это не видно сразу, но именно такая форма лучше соответствует реальности и важна для точных измерений.
</a:t>
            </a:r>
            <a:endParaRPr lang="en-US" sz="1119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суши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крутим глобус, степи и саванны можно искать как реальные пояса суши, а не как плоские картинки. Это удобный способ увидеть связь между формой планеты и природными зонами.
</a:t>
            </a:r>
            <a:endParaRPr lang="en-US" sz="11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напрямую связана с расстоянием по поверхности: это помогает оценивать протяжённость природных зон.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≈111 км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расстояние, которое в среднем соответствует одному градусу широты на Земле.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и справочные геодезические данные о длине 1° широты.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Координаты: широта, долгота, параллели и меридианы
</a:t>
            </a:r>
            <a:endParaRPr lang="en-US" sz="2358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долготы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соединяют Северный и Южный полюса. Вместе с параллелями они создают сетку, по которой удобно находить степные и саванные районы на глобусе и карте.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идут горизонтально и помогают сравнивать положения территорий по широте. На глобусе они показывают, как меняются природные зоны от экватора к более высоким широтам.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помогает определить положение к востоку или западу от нулевого меридиана. Она нужна, чтобы найти конкретное место на карте, но климат объясняет не так напрямую, как широта.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удалена от экватора к северу или югу. Именно она особенно важна, когда мы объясняем, почему степи и саванны находятся в разных климатических поясах.
</a:t>
            </a:r>
            <a:endParaRPr lang="en-US" sz="11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плоская карта неизбежно искажает Землю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всегда есть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развернуть шар на плоскость так, чтобы всё осталось без изменений. Поэтому картографу приходится выбирать, что сохранить точнее: форму, площадь, углы или расстояния.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и сжатие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поверхности на лист одни участки растягиваются, а другие сжимаются. Из-за этого одинаковые территории на разных картах могут выглядеть совсем не похоже.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 больше изображаемая территория, тем заметнее разница между картой и реальностью. Для больших биомов это особенно важно, потому что ошибка быстро накапливается.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именно искажения бывают на карте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на карте не всегда пропорциональны реальным. Один и тот же отрезок может означать разное число километров в разных частях проекции.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площадей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территорий тоже меняются: большие области могут выглядеть чрезмерно огромными, а небольшие — почти незаметными. Поэтому визуальное сравнение без оглядки на проекцию вводит в заблуждение.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формы объектов тоже могут быть искажены. Из-за этого береговые линии, границы и очертания биомов кажутся привычными, хотя на деле изменены.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на карте не всегда совпадают с действительностью одинаково по всей поверхности. Чем дальше от зоны минимального искажения, тем осторожнее нужно читать карту.
</a:t>
            </a:r>
            <a:endParaRPr lang="en-US" sz="10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один и тот же отрезок может выглядеть по-разному в центре и у края проекции.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принципу изменения масштаба в картографических проекциях.
</a:t>
            </a:r>
            <a:endParaRPr lang="en-US" sz="8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центра проекции, тем сильнее отклонение от истинного масштаба.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 карте не одинаков везде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цилиндрической проекции районы около экватора обычно выглядят ближе к реальным размерам. Здесь линия касания проходит там, где искажения меньше, поэтому тропические территории читаются легче.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 северу или югу, тем сильнее карта растягивает объекты. Из-за этого Гренландия, север Евразии и другие высокоширотные области кажутся крупнее, чем на глобусе.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степей и саванн такая карта полезна не всегда: она хорошо показывает общий рисунок, но заставляет осторожно относиться к длине и площади территорий.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проекция: где искажения заметнее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Проекции, которые сохраняют углы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сохраняются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Конформные проекции сохраняют углы, поэтому маленькие формы на карте выглядят похожими на реальные. Это удобно, когда важно не потерять направление и очертания берегов или границ.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площади могут сильно меняться. Большой материк и небольшая область на такой карте могут выглядеть почти одинаково по впечатлению, хотя в действительности отличаются во много раз.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видно, размер — 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биомов это значит, что карта помогает увидеть форму зоны, но не всегда честно показывает её размер. Поэтому её нужно читать вместе с масштабом и типом проекции.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как одна и та же площадь может выглядеть по-разному на карте и в более точной равновеликой проекции.
</a:t>
            </a:r>
            <a:endParaRPr lang="en-US" sz="126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для объяснения принципа проекций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Равновеликие проекции уменьшают визуальные перекосы площадей, поэтому сравнение биомов становится точнее и понятнее.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 сравнения биомов важна площадь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на глобусе: пояс умеренных широт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пояс тянется почти непрерывно через внутренние районы материков. На глобусе хорошо видно, что он не случайно расположен именно в умеренных широтах, где климат достаточно сухой для трав.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 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степи образуют широкую полосу от Причерноморья до Монголии. В Северной Америке им соответствуют прерии, которые тоже связаны с умеренной засушливостью и открытыми пространствами.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глобусе легче заметить, что степи соседствуют с лесами, полупустынями и горами. Такое положение помогает понять, почему их границы зависят от влаги, ветров и рельефа.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по ширине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проекция сильнее растягивает запад и восток, степной пояс кажется длиннее и шире. На карте его форма может напоминать широкую полосу, хотя климатическая зона остаётся неизменной.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проекция может сделать пояс выше или уже, усилив впечатление протяжённости с севера на юг. Тогда меняется не природа, а только внешний вид карты.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важнее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 сравнении степей важно смотреть не только на рисунок, но и на координаты. Они показывают, где проходит реальная граница зоны на поверхности Земли.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проекция меняет вид степного пояса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на глобусе: тропический пояс и сезоны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лежат там, где круглый год тепло, а осадки распределяются неравномерно. Поэтому здесь чередуются ярко выраженные влажные и сухие периоды, влияющие на травы и деревья.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зоны чаще встречаются между влажными лесами и более сухими областями. Это переходные пространства, где природа приспосабливается к смене сезонов и нехватке влаги.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саванны находятся в Восточной и Южной Африке, Южной Америке, Индии и на севере Австралии. Все эти районы лежат недалеко от тропических широт.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глобусе хорошо видно, что саванны не образуют одну сплошную полосу. Они встречаются отдельными большими участками, потому что зависят не только от широты, но и от осадков.
</a:t>
            </a:r>
            <a:endParaRPr lang="en-US" sz="10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на карте: видимая длина и широта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плоской карте саванны могут показаться длиннее, чем на глобусе, особенно если проекция растягивает районы по меридианам. Это меняет впечатление о реальной протяжённости зон.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карты по-разному показывают Африку и Южную Америку. Поэтому саванны могут выглядеть ближе или дальше друг от друга, хотя на Земле их положение определяют широта и климат.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координатам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сверять карту с глобусом и координатами. Тогда видно, где проходит тропический пояс и почему его ширина на рисунке не всегда точна.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площади правильно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карты перед сравнением площадей и направлений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широты и климата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помогает связать положение природной зоны с количеством тепла и сезонностью. Чем ближе к экватору, тем обычно теплее и заметнее влажный сезон.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только координата не объясняет всё, но она сразу подсказывает, какой климат ожидать и почему зоны выглядят по-разному.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климат природных зон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природа: читать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саванны легче понять, если смотреть на них вместе с глобусом, широтой и типом карты. Тогда видно, где природа задаёт правила, а где карта лишь упрощает картину.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2026-07-26T15:54:06Z</dcterms:created>
  <dcterms:modified xsi:type="dcterms:W3CDTF">2026-07-26T15:54:06Z</dcterms:modified>
</cp:coreProperties>
</file>