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политических реформ в Речи Посполитой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Речь Посполитая пыталась спастись от распада и обновить власть.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Речи Посполитой понадобились реформы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 веку государство слабело: сейм часто не принимал решений, королевская власть не усиливалась, а соседи все больше влияли на внутреннюю политику. Реформы стали попыткой вернуть порядок и самостоятельность.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недостатки старой системы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избирался шляхтой и зависел от поддержки влиятельных семей. Его решения легко оспаривались, поэтому государству было трудно проводить единую и последовательную политику.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король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депутат мог остановить работу сейма, если не соглашался с решением. Из-за этого важные законы нередко срывались, а государственные дела откладывались на неопределённый срок.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Liberum veto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магнаты и часть шляхты защищали свои привилегии. Они чаще думали о собственных интересах, чем о нуждах всей страны, поэтому общие реформы встречали сопротивление.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магнатов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власть не могла быстро собирать деньги, содержать сильную армию и защищать границы. В результате Речь Посполитая становилась уязвимой перед внешним давлением.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ослабление власти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реформ и кризиса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от осторожных преобразований страна пришла к глубокому кризису и утрате независимости.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продвигались реформы, тем сильнее становилось сопротивление и внешнее давление, что ускорило распад государства.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событий: 1764, 1773, 1788–1792, 3 мая 1791, 1792, 1793, 1795.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Станислав Август Понятовский и попытка обновления страны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Просвещения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 королем в 1764 году, Станислав Август Понятовский поддерживал идеи Просвещения. При его дворе обсуждали образование, культуру и улучшение управления, чтобы сделать государство более современным и организованным.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 место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двор стал пространством, где встречались люди, заинтересованные в реформах. Здесь читали новые книги, спорили о будущих законах и искали способы укрепить Речь Посполитую без разрушения старых традиций.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положение правителя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короля сталкивались с серьёзной проблемой: на политику страны сильно влияла Россия. Поэтому даже разумные изменения приходилось проводить осторожно, чтобы не вызвать немедленное сопротивление извне и внутри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048352"/>
            <a:ext cx="4791900" cy="10358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и противники реформ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кто поддерживал обновление государства и кто стремился сохранить старый порядок.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шел не только о законах, но и о том, каким будет само государство: сильным и единым или по-прежнему раздробленным.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темы о политических силах Речи Посполитой.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 1760-х годов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Обсуждались финансы, армия и работа сейма. Реформаторы искали способы сделать решения более устойчивыми и уменьшить влияние отдельных депутатов на работу государства.
</a:t>
            </a:r>
            <a:endParaRPr lang="en-US" sz="1226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1764–1768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Станислава Августа Понятовского открыло период осторожных преобразований. Новый король хотел упорядочить управление и укрепить государство, не вызывая немедленного политического взрыва.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1764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резкие шаги могли вызвать сопротивление магнатов и вмешательство соседних держав. Поэтому первые реформы шли медленно и не смогли сразу изменить всю систему.
</a:t>
            </a:r>
            <a:endParaRPr lang="en-US" sz="1182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курс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политическая реформа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основным событиям и внешнему давлению на Речь Посполитую.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Комиссия народного просвещения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Комиссию народного просвещения создали в 1773 году. Она стала одним из первых государственных учреждений, которое целенаправленно занималось школами и учебными программами.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орган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Комиссия следила за работой учебных заведений и обновляла содержание обучения. Она старалась сделать знания полезнее для общества и государства, а не только для узкого круга людей.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изменения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учителям и воспитанию молодежи. Предполагалось, что более грамотные и образованные люди помогут стране стать сильнее и лучше управляемой.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будущего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быстрее всего в 1780-е годы
</a:t>
            </a:r>
            <a:endParaRPr lang="en-US" sz="308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направлениями реформ показывает, что легче всего было менять школы и управление, а не старые правила власти.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продвигались неравномерно: знания и организация обновлялись быстрее, чем сословные привилегии и политический порядок.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направлений реформ по материалам темы.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Четырехлетний сейм и надежда на спасение государства
</a:t>
            </a:r>
            <a:endParaRPr lang="en-US" sz="2497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перемены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Сейм 1788–1792 годов стал редким моментом, когда разные группы шляхты начали искать выход из кризиса. Все яснее становилось: без реформ страна может потерять самостоятельность.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Тяжелый выбор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Реформаторы понимали, что действовать нужно быстро, но осторожно. Любое смелое решение могло вызвать сопротивление противников и усилить давление соседних держав.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спорили об увеличении армии, новых налогах и порядке работы сейма. Речь шла не только о законах, но и о том, сможет ли государство вообще защищаться.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05865"/>
            <a:ext cx="4791900" cy="20083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изменяла Конституция 3 мая 1791 года
</a:t>
            </a:r>
            <a:endParaRPr lang="en-US" sz="309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меняла самые слабые стороны старого строя и делала власть более устойчивой.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укреплял центральную власть и уменьшал хаос в управлении, чтобы государство могло действовать быстрее и единее.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3 мая 1791 года; учебные материалы по истории Речи Посполитой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документ показал, что Речь Посполитая пыталась обновиться не только словами, но и новыми законами, чтобы остановить политический распад.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1791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временем принятия первой современной конституции в Европе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3 мая 1791 года; исторические справочники по конституционализму
</a:t>
            </a:r>
            <a:endParaRPr lang="en-US" sz="11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реформам и Тарговицкая конфедерация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магнатов и консервативной шляхты увидела в Конституции угрозу своим правам и влиянию. Для них сильная центральная власть означала конец привычного порядка.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потери привилегий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в обществе мешал защитить изменения: одни поддерживали обновление, другие боролись против него. Внешнее вмешательство сделало положение государства еще более уязвимым.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сторонников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1792 году противники реформ создали Тарговицкую конфедерацию и попросили помощи у России. Так внутренний спор о законах превратился в серьезный политический кризис.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России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не удалось защитить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важные законы не смогли быстро изменить реальность: реформаторам приходилось действовать в условиях давления извне и нехватки ресурсов внутри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преградой стало внешнее вмешательство, а внутренний разлад и слабость государства не позволили защитить достигнутые изменения.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о событиях 1791–1795 годов; обобщение причин поражения реформ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Речи Посполитой и конец государства
</a:t>
            </a:r>
            <a:endParaRPr lang="en-US" sz="2791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сопротивления Конституции положение страны резко ухудшилось. Внешняя поддержка противников реформ помогла сломить сопротивление обновлению и открыла путь к новым разделам.
</a:t>
            </a:r>
            <a:endParaRPr lang="en-US" sz="1294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1792: удар по реформам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очередного раздела Речь Посполитая перестала существовать. Попытка спасти страну законами и преобразованиями не успела закрепиться.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1795: третий раздел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Посполитая потеряла еще часть земель и населения. Государство стало значительно слабее, а возможности продолжать реформы почти исчезли.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1793: второй раздел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кризиса к утрате независимости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 внутренние слабости и внешнее давление привели к разделам Речи Посполитой.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реформ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7127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показали, что даже в трудный момент государство может искать выход через законы, образование и укрепление власти, а не только через силу.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127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обновления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27350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1764–1791 годов стали важным примером для следующих поколений. Они напомнили, что перемены требуют не только идей, но и поддержки общества.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27350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будущего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8342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Речи Посполитой ясно показала: без единства, сильной армии и защиты решений даже хорошие реформы могут не успеть спасти государство.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8342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разобщенности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96513"/>
            <a:ext cx="4791900" cy="233957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 события реформ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увидеть, как быстро следовали друг за другом ключевые события реформ и кризиса.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шли цепочкой: реформы ускорялись, но сопротивление и внешнее давление развивались еще быстрее.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реформ Речи Посполитой; учебные материалы по истории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попыток политических реформ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реформ в Речи Посполитой стали важным, хотя и трагическим, опытом. Они показали, что без единства общества, сильной армии и защиты решений даже хорошие законы могут не спасти государство.
</a:t>
            </a:r>
            <a:endParaRPr lang="en-US" sz="15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2026-06-02T08:02:51Z</dcterms:created>
  <dcterms:modified xsi:type="dcterms:W3CDTF">2026-06-02T08:02:51Z</dcterms:modified>
</cp:coreProperties>
</file>