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Оказание первой помощи: что должен знать ученик 7 класса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действия, которые помогают до приезда врачей.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первая помощь важна в школе и в жизни
</a:t>
            </a:r>
            <a:endParaRPr lang="en-US" sz="2918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Порезы, ушибы, носовое кровотечение или обморок могут случиться на уроке, дома и на улице. Иногда счёт идёт на минуты, поэтому важно действовать спокойно, быстро и по порядку.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вокруг есть огонь, ток, лёд, стекло или дорога, сначала оценивают риск. Только потом подходят к пострадавшему и начинают помогать.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экстренных служб в России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номер, который вызывают при угрозе жизни и безопасности.
</a:t>
            </a:r>
            <a:endParaRPr lang="en-US" sz="27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действий при оказании первой помощи
</a:t>
            </a:r>
            <a:endParaRPr lang="en-US" sz="2428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базовых правилах безопасного оказания первой помощи до приезда медиков.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сознание и дыхание пострадавшего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обратитесь к человеку по имени или громко позовите его. Затем осторожно коснитесь плеча. Если реакции нет, это тревожный признак.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поднимается ли грудная клетка, и прислушайтесь к воздуху у рта и носа. Редкие судорожные вздохи не считаются нормальным дыханием.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 экстренной помощи по номеру 112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назовите точный адрес и коротко объясните, что случилось. Диспетчеру важно понять, где вы находитесь и есть ли опасность рядом.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Сообщите, сколько пострадавших, их примерный возраст, есть ли сознание и дыхание. Эти сведения помогают выбрать правильный порядок действий ещё до приезда бригады.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кладите трубку сразу после ответа. Диспетчер может задать уточняющие вопросы и подсказать, что делать дальше, пока помощь в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кровотечения и первые действия при каждом из них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выбрать безопасное действие и не терять время при сильном кровотечении.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кровотечение, тем быстрее нужна помощь и тем важнее сразу вызвать 112.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первой помощи при наружных кровотечениях
</a:t>
            </a:r>
            <a:endParaRPr lang="en-US" sz="9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наружного кровотечения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Закрыть рану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на рану чистую ткань или стерильную салфетку. Затем прижмите ладонью без перерывов, чтобы кровь начала останавливаться.
</a:t>
            </a:r>
            <a:endParaRPr lang="en-US" sz="1104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Усилить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первый слой промок, добавьте сверху новый, не снимая старый. Повреждённую руку или ногу по возможности держите спокойно и не двигайте.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Использовать жгут только при необходимости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применяют лишь при очень сильном кровотечении и только если человек умеет делать это правильно. В остальных случаях важнее давление и срочный вызов помощи.
</a:t>
            </a:r>
            <a:endParaRPr lang="en-US" sz="9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Порезы, ссадины и небольшие раны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Небольшую рану сначала промывают чистой водой, убирают заметную грязь и закрывают пластырем или стерильной повязкой. Так снижается риск заражения и повторного травмирования.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порезы, рваные раны, укусы животных и сильно загрязнённые повреждения нужно показать врачу. Внутрь раны не наносят спирт, порошки и мази.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25571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4559" y="3129007"/>
            <a:ext cx="31612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21499"/>
            <a:ext cx="559500" cy="4973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Ушибы, растяжения и подозрение на перелом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 пострадавшей части тела нужен покой. Лишние движения усиливают боль и могут увеличить отёк, поэтому место травмы лучше не нагружать.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растяжении или боли в суставе движения ограничивают до осмотра взрослым или медиком. Так можно не усугубить повреждение связок и тканей.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ушибу прикладывают холод через ткань на 10–15 минут. Это помогает уменьшить боль и отёк, но лёд нельзя прикладывать прямо к коже.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перелома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сильная боль, деформация, невозможность опереться на ногу или поднять руку, подозревают перелом или вывих. Такое место не вправляют самостоятельно.
</a:t>
            </a:r>
            <a:endParaRPr lang="en-US" sz="9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случаи первой помощи у школьников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помощь требуется при небольших травмах, которые можно заметить сразу после игры, урока физкультуры или падения на улице.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травмы встречаются чаще, а редкие состояния требуют особой внимательности и быстрой реакции взрослых.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первой помощи для 7 класса; условное распределение для наглядности.
</a:t>
            </a:r>
            <a:endParaRPr lang="en-US" sz="7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Ожоги: что делать в первые минуты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подставьте место ожога под прохладную проточную воду на 10–20 минут, чтобы остановить дальнейшее повреждение кожи и уменьшить боль.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отрывайте прилипшую одежду и не трите кожу. Если вещь мешает, аккуратно обрежьте её вокруг раны чистыми ножницами.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Пузыри не прокалывают, а ожог не смазывают маслом, жиром, кремом или сметаной: это мешает оценить состояние кожи и может усилить вред.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 зовите взрослого и 112 при ожоге лица, кистей, паха, дыхательных путей или большой площади кожи; такие случаи опасны осложнениями.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удушье и попадании инородного тела
</a:t>
            </a:r>
            <a:endParaRPr lang="en-US" sz="233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признаках дыхательной непроходимости: сначала оценка кашля и дыхания, затем помощь по тяжести состояния.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Обморок и внезапная слабость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обмороке человека укладывают на спину, слегка приподнимают ноги и следят, чтобы рядом был свежий воздух. Тесную одежду ослабляют, а дыхание проверяют сразу и спокойно.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дают воду и не пытаются резко посадить пострадавшего. Если сознание не возвращается быстро, появляются судороги или дыхание меняется, нужна срочная помощь взрослых и медиков.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домашней и школьной аптечке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набор помогает быстро закрыть рану, остановить небольшое кровотечение и подготовить человека к осмотру взрослых или медиков.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должна быть полной, чистой и без просроченных средств; тогда она помогает в первые минуты и не тратит лишнее время.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перечень средств первой помощи для школы и дома.
</a:t>
            </a:r>
            <a:endParaRPr lang="en-US" sz="9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30:2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используют при отсутствии сознания и нормального дыхания, чтобы поддерживать кровообращение до приезда скорой помощи.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сердечно-лёгочной реанимации для подростков и взрослых.
</a:t>
            </a:r>
            <a:endParaRPr lang="en-US" sz="781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стандартное соотношение надавливаний и вдохов у подростков и взрослых при базовой реанимации.
</a:t>
            </a:r>
            <a:endParaRPr lang="en-US" sz="21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Ситуации, при которых нужна немедленная медицинская помощь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нельзя ждать и нельзя наблюдать «ещё немного»: состояние может ухудшиться очень быстро, особенно если нарушено дыхание.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нарушены дыхание, кровообращение или сознание, тем быстрее нужен 112 и помощь взрослых.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опасных состояний; условная шкала для наглядного сравнения.
</a:t>
            </a:r>
            <a:endParaRPr lang="en-US" sz="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311" y="1916867"/>
            <a:ext cx="458700" cy="407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755" y="2144739"/>
            <a:ext cx="394800" cy="45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338" y="2961567"/>
            <a:ext cx="394800" cy="45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6807" y="3179734"/>
            <a:ext cx="394800" cy="45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8763" y="3771680"/>
            <a:ext cx="394800" cy="451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при оказании первой помощи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477185" y="16796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паниковать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мешает заметить опасные признаки и теряет драгоценное время. Сначала успокойтесь, оцените место происшествия и позовите взрослого, если он рядом.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5423679" y="1929230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давать еду и питьё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без сознания или с сильной тошнотой нельзя давать ни воду, ни еду: это может вызвать удушье или рвоту.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1644262" y="2746058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вправлять травмы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Вывихи и переломы не вправляют самостоятельно. Любое грубое движение может усилить боль, сместить кость и повредить сосуды или нервы.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6619730" y="29642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наносить жир на ожог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не смазывают маслом, кремом или сметаной. Эти средства удерживают тепло, загрязняют рану и мешают правильной оценке повреждения.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3761687" y="3556171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вытаскивать глубоко застрявшие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 застрявший предмет в ране не вынимают и при подозрении на травму позвоночника человека не переносят без необходимости.
</a:t>
            </a:r>
            <a:endParaRPr lang="en-US" sz="8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дома, в школе и на улице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лестница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ребёнок может порезаться или обжечься, а на лестнице — неудачно упасть. В такой ситуации важно убрать опасный предмет, позвать взрослого, оценить дыхание и действовать спокойно, не спеша.
</a:t>
            </a:r>
            <a:endParaRPr lang="en-US" sz="947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 урок физкультуры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чаще всего происходят ушибы, ссадины и носовые кровотечения. После удара или падения нужно остановиться, не продолжать игру и сообщить учителю, чтобы помощь была оказана сразу.
</a:t>
            </a:r>
            <a:endParaRPr lang="en-US" sz="906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дорога и 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травма может случиться на скользкой дорожке или рядом с проезжей частью. Сначала оценивают безопасность места, потом вызывают 112 и только затем помогают пострадавшему, не создавая новых рисков.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— навык, который может пригодиться каждому
</a:t>
            </a:r>
            <a:pPr algn="ctr" indent="0" marL="0">
              <a:lnSpc>
                <a:spcPct val="90000"/>
              </a:lnSpc>
              <a:buNone/>
            </a:pPr>
            <a:r>
              <a:rPr lang="en-US" sz="3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первой помощи — не растеряться, обеспечить безопасность, вызвать 112 и помочь по ситуации. Эти простые действия часто защищают здоровье и иногда спасают жизнь.
</a:t>
            </a:r>
            <a:endParaRPr lang="en-US" sz="36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2026-05-20T23:16:04Z</dcterms:created>
  <dcterms:modified xsi:type="dcterms:W3CDTF">2026-05-20T23:16:04Z</dcterms:modified>
</cp:coreProperties>
</file>