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Запада в 1920-х годах: послевоенная перестройка, рост и 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рост и скрытые кризисы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Великой войны: новые границы и новые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изменила Европу: разрушения, долги и репарации осложнили восстановление, а США усилили экономическое лидерство, став главным кредитором и промышленным центром мира.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 1920-е годы: экономический рывок и массовое потребление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скачок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Автомобилестроение, электротехника и химическая отрасль быстро расширялись, повышая производительность и насыщая рынок новыми товарами, которые раньше были доступны лишь узким слоям населения.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и Ford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Конвейерная система Генри Форда стала символом стандартизации и разделения труда: производство ускорилось, себестоимость снизилась, а автомобили начали превращаться в массовый продукт.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мирового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США производили около 40% мировой промышленной продукции, что укрепило их роль ведущей индустриальной державы и крупнейшего экспортёра капитала.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городского среднего класса поддерживали кредиты, рассрочка и реклама, формируя привычку покупать товары не после накопления, а за счёт будущих доходов.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благополучия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десятилетие выглядело временем процветания, однако оно всё сильнее зависело от непрерывного роста продаж, доступного кредита и уверенности потребителей в завтрашнем дне.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реконструкция по общим тенденциям промышленного восстановления стран Запада в 1920-х годах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восстановление ведущих стран Запада в 1920-е годы
</a:t>
            </a:r>
            <a:pPr algn="l" indent="0" marL="0">
              <a:lnSpc>
                <a:spcPct val="120000"/>
              </a:lnSpc>
              <a:buNone/>
            </a:pPr>
            <a:r>
              <a:rPr lang="en-US" sz="2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послевоенный подъём шел неравномерно: в одних странах он был быстрым, в других — прерывался кризисами и структурными трудностями.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восстановились быстрее всех; Германия пережила провал и последующую стабилизацию; Великобритания росла слабее остальных, а Франция постепенно отставание сокращала.
</a:t>
            </a:r>
            <a:endParaRPr lang="en-US" sz="19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Фордизм и конвейер: новая индустриальная модель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детали и точные размеры упростили сборку, снизили число ошибок и сделали выпуск продукции более предсказуемым, что особенно важно для серийного производства автомобилей.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выполнял ограниченную операцию, поэтому производственный процесс ускорялся, а предприятие могло выпускать больше товаров при меньших затратах времени и 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Конвейерная сборка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Движущаяся линия подавала изделие к работнику, а не наоборот, что резко сокращало время производства и стало одной из самых заметных инноваций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Удешевление товаров сделало их доступнее для широких слоёв населения и помогло сформировать общество массового спроса, в котором повседневные покупки стали привычной нормой.
</a:t>
            </a:r>
            <a:endParaRPr lang="en-US" sz="11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9453" y="2034840"/>
            <a:ext cx="282938" cy="45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82590"/>
            <a:ext cx="423000" cy="33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социальные сдвиги и «эпоха джаза»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Радиовещание объединило страну общими новостями, музыкой и рекламой, создавая ощущение единого культурного пространства и ускоряя распространение новых моделей поведения.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стало одним из главных массовых развлечений, а Голливуд превратился в центр мировой киноиндустрии, задавая вкусы, образы успеха и повседневной моды.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Граммофонные записи помогали быстро распространять популярную музыку, усиливая влияние джаза и делая культурные новинки доступными далеко за пределами крупных городов.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Граммофон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 году женщины получили избирательные права на федеральном уровне, что стало важным шагом в расширении гражданского участия и изменении общественных ожиданий.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усиливались расовые конфликты и нативизм, а ограничения на иммиграцию отражали страх перед быстрыми переменами и конкуренцией на рынке труда.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общества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17040"/>
            <a:ext cx="4534800" cy="30009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странах Запада в 1920-х годах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послевоенного восстановления ведущих западных держав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послевоенное восстановление Запада шло разными темпами и опиралось на разные источники роста.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было неравномерным: США укреплялись быстрее всех, а европейские державы сталкивались с более тяжёлыми структурными и финансовыми ограничениями.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кризис традиционной индустриальной модели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Угольная, текстильная и судостроительная промышленность теряли конкурентоспособность, поскольку британская экономика медленно перестраивалась на новые технологии и новые рынки сбыта.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Хроническая безработица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старых промышленных районах безработица стала устойчивой проблемой, затрагивая целые города и усиливая социальную напряжённость между рабочими, предпринимателями и государством.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стандарт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золотому стандарту в 1925 году укрепил международный престиж фунта, но сделал британский экспорт дороже и тем самым ослабил положение производителей.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пыталась сохранить статус великой державы, однако сочетание устаревшей промышленной базы, слабого спроса и внешней конкуренции ограничивало темпы обновления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путь от кризиса к стабилизации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последствия репараций, оккупации Рура, гиперинфляции и последующего финансового оздоровления Германии.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восстановление и политическая устойчивость
</a:t>
            </a:r>
            <a:endParaRPr lang="en-US" sz="1603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пострадавшие северо-восточные районы восстанавливались медленно, но последовательно, что стало одним из главных направлений государственной политики в послевоенные 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Репарации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репарации использовались как важный источник хозяйственного подъёма и помогали финансировать восстановление инфраструктуры, промышленности и городского 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укрепление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лёгкая промышленность и финансовая система в 1920-е годы развивались достаточно уверенно, обеспечивая стране более устойчивое положение, чем сразу после войны.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 делала французское общество особенно внимательным к вопросам безопасности, а политическая жизнь оставалась раздробленной и не всегда устойчивой.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культура: кино, радио и реклама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для 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Кинозалы стали доступным местом досуга для широкой публики. Немое кино быстро набирало популярность, а Голливуд превратился в центр производства фильмов, задававший стандарты вкуса и поведения.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объединяет аудиторию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Радиопередачи сокращали расстояние между событиями и слушателем: новости, музыка и спортивные репортажи распространялись почти мгновенно. Это формировало общие темы для разговоров и единое информационное пространство.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как двигатель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кампании не только сообщали о товарах, но и создавали новые желания. Они связывали покупку с успехом, удобством и современным образом жизни, усиливая потребительские привычки горожан.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радио и реклама вместе ускорили ритм жизни и унифицировали досуг. Массовая культура сделала одинаковыми вкусы, моду и представления о комфорте для миллионов людей по обе стороны Атлантики.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«Страны Запада в 1920-х годах»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Потребительское общество и новые товары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был заметнее всего в городах, где быстрее распространялись магазины, кредиты и стандартизированные товары. Особую роль играли покупки в рассрочку.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потребления показывает переход к массовому рынку, где товары длительного пользования и доступный кредит поддерживали рост спроса.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молодежь и новые модели поведения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9190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женщина»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 и оплачиваемой занятости усилило самостоятельность женщин в повседневной жизни. Менялись одежда, манеры и представления о допустимом досуге, особенно в крупных городах.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97404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все заметнее выделялась как отдельная социальная группа. Танцы, кино, спортивные события и городские развлечения формировали новые привычки, более свободные, чем нормы старшего поколения.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465617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границы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модели поведения распространялись неравномерно и не отменяли прежних ценностей. В семье, школе и религиозной среде сохранялось влияние традиционных представлений о роли мужчины и женщины.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противоречия: неравенство и напряженность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 подъема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не улучшил жизнь всех одинаково. Фермеры, шахтеры и рабочие старых индустриальных районов часто ощущали спад доходов и нестабильность сильнее, чем жители крупных городов.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сохранялась сегрегация, а права афроамериканцев оставались ограниченными на практике. Это показывало, что экономический прогресс не устранил глубокие социальные и правовые неравенства.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странах усиливались забастовки и споры между работодателями и наемными работниками. Трудовые конфликты отражали напряжение вокруг зарплат, занятости и распределения выгод от роста.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«чужими»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Антииммигрантские настроения были связаны с опасением конкуренции на рынке труда и культурных перемен. Ограничения на въезд и рост подозрительности показывали, насколько хрупким было общественное согласие.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бума в 1920-е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связи массового производства, цен, спроса и кредита в экономике США и стран Запада.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59427"/>
            <a:ext cx="4813500" cy="25907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Запада в 1920-е годы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«Страны Запада в 1920-х годах»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политические изменения, финансовые меры и кризисы последовательно влияли на развитие западных стран в течение десятилетия.
</a:t>
            </a:r>
            <a:pPr algn="l" indent="0" marL="0">
              <a:lnSpc>
                <a:spcPct val="150041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десятилетия связаны общей линией: политические реформы соседствовали с финансовой нестабильностью и подготовили почву для кризиса.
</a:t>
            </a:r>
            <a:endParaRPr lang="en-US" sz="13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экономическая система после войны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1919–1920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выходит из войны с долгами, разрушениями и дефицитом капитала. Восстановление становится зависимым от внешних займов и торговли.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облегчает германские выплаты и запускает движение кредитов, которое связывает Германию, Францию, Великобританию и США в единую цепочку.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укрепляют статус главного кредитора. Американские средства все активнее направляются в Европу, поддерживая производство и государственные расчеты.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1920-х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временно стабилизирует Европу, но ее устойчивость зависит от непрерывного притока американского капитала и благоприятной конъюнктуры мирового рынка.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 и символы модернизации
</a:t>
            </a:r>
            <a:endParaRPr lang="en-US" sz="1654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горизонты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Небоскребы стали заметным символом технического прогресса и экономической мощи. Высотная застройка меняла силуэт городов и демонстрировала уверенность общества в будущем.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универмаги, кинотеатры и кафе превращали город в пространство покупок и отдыха. Повседневная жизнь все сильнее строилась вокруг услуг, развлечений и массового потребления.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массовые зрелища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Стадионы и спортивные арены собирали большие аудитории и подчеркивали ценность организованного досуга. Спорт становился частью городской культуры и общественной идентичности.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транспорта, освещения и городских коммуникаций ускоряло темп дня. Город формировал более быстрые привычки, в которых работа, покупки и развлечения тесно переплетались.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«Страны Запада в 1920-х годах»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1920-е годы были противоречивыми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подъем был заметен прежде всего в крупных индустриальных центрах. Однако не все группы населения и не все страны получали выгоды в одинаковой мере.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быстрый рост соседствовал с долговой зависимостью и социальными перекосами, поэтому благополучие оставалось уязвимым.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десятилетия: модернизация без устойчивой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усилили экономическое лидерство США, расширили массовую культуру и ускорили техническое обновление Запада. Но неравенство, долги и зависимость от кредита так и не были преодолены.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2026-06-01T06:23:57Z</dcterms:created>
  <dcterms:modified xsi:type="dcterms:W3CDTF">2026-06-01T06:23:57Z</dcterms:modified>
</cp:coreProperties>
</file>