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793" y="691675"/>
            <a:ext cx="2774764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 America — the Continent of Wonders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North America и её природные контрасты.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лежит в Западном полушарии, омывается тремя океанами и занимает третье место в мире по площади. Её значение определяют ресурсы, крупные города, сельское хозяйство и торговые пути между странами.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 America: Location and Importance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the Arctic to the Tropics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континента господствуют снежные просторы и ледяной воздух. Здесь зима долгая, а природа приспособлена к низким температурам и короткому лету.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прерии
</a:t>
            </a:r>
            <a:pPr algn="l" indent="0" marL="0">
              <a:lnSpc>
                <a:spcPct val="100000"/>
              </a:lnSpc>
              <a:buNone/>
            </a:pPr>
            <a:r>
              <a:rPr lang="en-US" sz="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районах широко распространены леса и прерии. Эти зоны отличаются мягче климатом, плодородными почвами и условиями, подходящими для жизни людей и сельского хозяйства.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Северной Америки создают резкие перепады высоты и погоды. В горах холоднее, чем в низинах, а склоны влияют на распределение осадков и растительности.
</a:t>
            </a:r>
            <a:endParaRPr lang="en-US" sz="1112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Мексики климат остаётся тёплым большую часть года. Там встречаются сухие области, тропические леса и виды растений, которым нужен жаркий и влажный воздух.
</a:t>
            </a:r>
            <a:endParaRPr lang="en-US" sz="1127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континент соединяет холодные, тёплые, лесные, снежные и пустынные зоны. Именно это делает North America особенно разнообразной и интересной для изучения.
</a:t>
            </a:r>
            <a:endParaRPr lang="en-US" sz="11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Largest Countries by Area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две крупнейшие страны почти равны по площади, а Мексика заметно меньше 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объединяет очень большие государства, поэтому масштаб континента особенно хорошо заметен на карте.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площади стран Северной Америки; значения округлены до двух 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Natural Records of North America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самых известных природных рекордов континента и помогает сравнить их по типу и масштабу.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выделяется не одним рекордом, а целой системой выдающихся объектов: каньоном, водопадом, озёрами и высочайшей вершиной.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справочные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Mountains and Plains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Северной Америки простираются Кордильеры. В их состав входят Rocky Mountains и Sierra Nevada — высокие mountain range, которые влияют на погоду, реки и размещение городов.
</a:t>
            </a:r>
            <a:endParaRPr lang="en-US" sz="1434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лежат Great Plains — широкие plain с плодородными почвами. Здесь удобно развивать farmland, выращивать зерновые культуры и использовать большие пространства для grazing.
</a:t>
            </a:r>
            <a:endParaRPr lang="en-US" sz="1336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находятся Appalachian Mountains. Это более старые и низкие горы, чем Кордильеры. Между хребтами и долинами формируются разные условия для жизни, транспорта и хозяйства.
</a:t>
            </a:r>
            <a:endParaRPr lang="en-US" sz="13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Great Lakes — Freshwater Heart of the Region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великих озёр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Great Lakes включают Superior, Michigan, Huron, Erie и Ontario. Вместе они образуют крупнейшую систему пресной воды на Земле по площади и связывают большие территории континента.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обеспечивают drinking water для миллионов людей и поддерживают жизнь крупных городов. Их берега густо заселены, потому что рядом удобнее строить жильё, предприятия и порты.
</a:t>
            </a:r>
            <a:endParaRPr lang="en-US" sz="1276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крупным каналам и реке Saint Lawrence водные пути помогают shipping между внутренними районами и Atlantic Ocean. Это делает регион важным для торговли и транспорта.
</a:t>
            </a:r>
            <a:endParaRPr lang="en-US" sz="1299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озёр расположены ports, промышленные центры и государственные borders. The Great Lakes влияют не только на хозяйство, но и на повседневную жизнь людей в двух странах.
</a:t>
            </a:r>
            <a:endParaRPr lang="en-US" sz="12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Natural Factors Behind North America’s Diversity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широтная протяжённость, горы и океаны формируют разные природные зоны континента.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Zones of North America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распределены неравномерно: чем дальше на север, тем холоднее условия, а на юге заметно больше тепла и осадков.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умеренного пояса объясняет, почему на континенте соседствуют снег, леса, засушливые территории и влажные тропические районы.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схема климатических поясов Северной Америки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Rivers That Connect Countries and Cities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Yukon and Mackenzie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Yukon и Mackenzie важны для северных территорий. Они служат источниками воды, помогают транспортировать грузы и показывают, как реки поддерживают жизнь в холодных районах.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Mississippi and Missouri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речная система входит в число крупнейших в мире. Она собирает воду с огромной территории и помогает перевозить грузы, связывая внутренние районы с большими экономическими центрами.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Saint Lawrence River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Saint Lawrence River соединяет Great Lakes с Atlantic Ocean. По этому пути идёт судоходство, а вдоль берегов выросли крупные города, порты и промышленные районы.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Rio Grande известна как река-пограничная линия. Она имеет значение для border, water supply and transport, а также помогает понять, как природа влияет на границы государств.
</a:t>
            </a:r>
            <a:pPr algn="ctr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Rio Grande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Северной Америки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север
</a:t>
            </a:r>
            <a:pPr algn="ctr" indent="0" marL="0">
              <a:lnSpc>
                <a:spcPct val="100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арктических районах Северной Америки жизнь зависит от холода и льда. Белые медведи, моржи и другие животные приспособились к суровой природе, где морской лёд служит дорогой, а берег — местом отдыха и охоты.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реки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материка часто можно встретить лосей и бобров. Лось питается растениями у воды, а бобр строит плотины, меняя русла рек и создавая новые места обитания для многих видов животных и птиц.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и большие стада
</a:t>
            </a:r>
            <a:pPr algn="ctr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просторах прерий когда-то паслись огромные стада бизонов. Эти сильные животные стали символом североамериканских равнин, где открытые пространства, травы и сезонные ветры формируют особый природный мир.
</a:t>
            </a:r>
            <a:endParaRPr lang="en-US" sz="986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 тропической природой
</a:t>
            </a:r>
            <a:pPr algn="ctr" indent="0" marL="0">
              <a:lnSpc>
                <a:spcPct val="100000"/>
              </a:lnSpc>
              <a:buNone/>
            </a:pPr>
            <a:r>
              <a:rPr lang="en-US" sz="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районах юга живут ягуары и туканы. Здесь густая растительность, яркие краски и большое разнообразие видов помогают понять, почему охрана природы так важна для национальных парков и заповедников.
</a:t>
            </a:r>
            <a:endParaRPr lang="en-US" sz="9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Северной Америки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языки и народы наиболее заметны в разных частях континента.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континенте широко распространены несколько языков, поэтому многие жители являются bilingual. Культурное разнообразие особенно заметно там, где рядом живут коренные и переселенческие народы.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странам Северной Америки, школьный географический обзор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их роль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Чикаго известны как важные центры бизнеса и финансов. Здесь расположены крупные компании, биржи и деловые районы, которые связывают города Северной Америки с мировой экономикой.
</a:t>
            </a:r>
            <a:endParaRPr lang="en-US" sz="1355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 и Торонто играют большую роль в транспорте. В таких городах работают аэропорты, порты, железные дороги и автомагистрали, через которые проходят пассажирские и грузовые потоки.
</a:t>
            </a:r>
            <a:endParaRPr lang="en-US" sz="1352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сочетает историю, искусство и современную городскую жизнь. Музеи, площади, университеты и театры делают крупный город важным центром культуры и образования для миллионов людей.
</a:t>
            </a:r>
            <a:endParaRPr lang="en-US" sz="1308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Северной Америки развиваются благодаря технологиям, науке и международной торговле. В них особенно заметна связь между городом, работой, транспортом и обменом идеями.
</a:t>
            </a:r>
            <a:endParaRPr lang="en-US" sz="13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Северной Америки в трёх секторах
</a:t>
            </a:r>
            <a:endParaRPr lang="en-US" sz="285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связано с развитием городов, транспорта, образования и туризма. Промышленность и сельское хозяйство поддерживают внутренний рынок и экспорт.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занимают наибольшую долю, но промышленность и сельское хозяйство остаются важными для рабочих мест, производства и торговли.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структуры экономики Северной Америки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охрана природы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Йеллоустон, Банф, Йосемити, Гранд-Каньон и Коппер-Каньон показывают, насколько разнообразна природа материка. Эти парки охраняют редкие ландшафты, леса и животных, привлекая посетителей со всего мира.
</a:t>
            </a:r>
            <a:endParaRPr lang="en-US" sz="123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Америке действуют программы, которые помогают сохранять леса, маршруты миграции птиц и морские экосистемы. Такая работа особенно важна для wildlife, которому нужны безопасные места обитания.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туризма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приезжают в национальные парки, чтобы увидеть природу и узнать больше о её охране. Доходы от посещений помогают поддерживать тропы, музеи, службы спасения и просветительские программы.
</a:t>
            </a:r>
            <a:endParaRPr lang="en-US" sz="1315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 — это не только красивое место, но и территория, где человек должен вести себя осторожно. Чем лучше защищена nature, тем дольше сохраняются животные, леса и чистый воздух.
</a:t>
            </a:r>
            <a:endParaRPr lang="en-US" sz="13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ресурса к готовому продукту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природный ресурс проходит путь от добычи до использования человеком.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5532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3557" y="1171650"/>
            <a:ext cx="2464785" cy="195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места для путешествий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Грохот Ниагары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 впечатляет мощным потоком воды и постоянным шумом. Здесь легко увидеть, как вода, скалы и воздух создают живую картину природы, которую часто показывают в учебниках и путеводителях.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каньон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 поражает размерами и цветом слоёв горных пород. Его скалы рассказывают историю Земли, а глубокая долина помогает понять, как вода и время меняют рельеф медленно, но очень сильно.
</a:t>
            </a:r>
            <a:endParaRPr lang="en-US" sz="122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Гейзеры и северные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Йеллоустонские гейзеры, Аляска и карибское побережье показывают разные стороны материка. Здесь можно увидеть лед, камень, горячую воду и тропическую зелень, словно на одном путешествии встречаются несколько миров.
</a:t>
            </a:r>
            <a:endParaRPr lang="en-US" sz="11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природные зоны Северной Америки отличаются по климату, растениям и сезонным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и влажнее территория, тем богаче растительность. Разные зоны отражают влияние температуры, осадков и длительности сезонов.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природных зон Северной Америки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 трудности региона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обладает большими запасами полезных ископаемых, лесов и плодородных земель. Эти ресурсы помогают развивать промышленность, сельское хозяйство и экспорт в разные страны мира.
</a:t>
            </a:r>
            <a:endParaRPr lang="en-US" sz="1388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много университетов, исследовательских центров и высокотехнологичных компаний. Это поддерживает развитие медицины, связи, транспорта и новых методов производства.
</a:t>
            </a:r>
            <a:endParaRPr lang="en-US" sz="1388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дороги, железные дороги, порты и аэропорты делают поездки и перевозки быстрыми. Благодаря этому города, фермы и заводы лучше связаны между собой.
</a:t>
            </a:r>
            <a:endParaRPr lang="en-US" sz="1547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сталкивается с загрязнением воздуха, лесными пожарами, ураганами и таянием льдов. Эти проблемы требуют осторожности, научных решений и совместных действий людей.
</a:t>
            </a:r>
            <a:endParaRPr lang="en-US" sz="1388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территории Северной Америки развиваются не одинаково. Поэтому рядом с сильной экономикой могут существовать бедность и нехватка безопасности, что остаётся важной задачей для будущего.
</a:t>
            </a:r>
            <a:endParaRPr lang="en-US" sz="13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континент контрастов и 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удивляет сочетанием холода и тепла, гор, равнин, городов и разных культур. Её природа и экономика показывают, как geography влияет на жизнь людей, travel, work и culture.
</a:t>
            </a:r>
            <a:endParaRPr lang="en-US" sz="36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2026-05-29T13:19:22Z</dcterms:created>
  <dcterms:modified xsi:type="dcterms:W3CDTF">2026-05-29T13:19:22Z</dcterms:modified>
</cp:coreProperties>
</file>