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Внутриутробное развитие человека и процесс родов: ключевые этапы
</a:t>
            </a:r>
            <a:endParaRPr lang="en-US" sz="295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Оплодотворение, формирование органов и подготовка к рождению — четыре ключевых этапа.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беременности?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Беременность — время формирования нового человека в безопасных условиях. Связь плода с матерью проходит через плаценту и пуповину. Гормоны регулируют рост и обмен, здоровое питание матери — залог нормального развития малыша.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— первый шаг создания жизни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клетки матери и отца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происходит, когда сперматозоид встречается с яйцеклеткой в маточной трубе. В результате появляется зигота — первая клетка будущего человека. В ней содержится полный набор хромосом, определяющий все наследственные особенности.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деления и путь к матке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образования зиготы начинается быстрое деление клеток. Зигота движется по маточной трубе к матке, постепенно превращаясь в многоклеточный зародыш, готовый для последующей имплантации в маточную стенку.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и эмбриональный период: начало жизни в утробе
</a:t>
            </a:r>
            <a:endParaRPr lang="en-US" sz="1964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6–8 день после оплодотворения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внедряется в слизистую оболочку матки, что называется имплантацией — важнейшим этапом закрепления будущей жизни.
</a:t>
            </a:r>
            <a:endParaRPr lang="en-US" sz="82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эмбриона и оболочек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эмбрион окружён хорионом и амниотической оболочкой, обеспечивающими защиту и питание.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8 недель — эмбриональный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закладываются основы органов и систем, формируется тело будущего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развития эмбриона в первые 8 недель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Заложение жизненно важных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Сердце, мозг, спинной мозг и органы начинают формироваться с ранних недель. Уже к четвертой неделе появляется сердцебиение, что свидетельствует о начале работы системы кровообращения.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формирование конечностей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шестой неделе видны пальчики на руках, а основные части тела принимают очертания. Происходит развитие кровеносных сосудов, которые обеспечивают питание тканей.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работы кровеносной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клетки крови начинают выполнять функции переноса кислорода и важных веществ, что жизненно необходимо для дальнейшего развития эмбриона.
</a:t>
            </a:r>
            <a:endParaRPr lang="en-US" sz="10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изменение размеров эмбриона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тела увеличивается быстро, формируются лицо и конечности, ускоряется рост после 8 недель.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резкий рост, означающий переход к активному развитию органов и тканей.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учебные материалы,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Плодный период — развитие и усложнение систем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9-й недели происходит формирование внешних половых признаков — формируются гениталии, определяющие пол ребенка.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мышцы, усиливается подвижность плода, что позволяет ему совершать активные движения в полости матки.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рефлексы — важные нервные реакции, свидетельствующие о развитии мозга и нервной системы.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внутренних систем стабилизируются, органы начинают координировать свои действия для поддержания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организма во втором триместре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костей и мышц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13-й недели начинается окостенение скелета, развивается мускулатура для будущих движений. Нервные волокна растут, усиливая связь между органами и мозгом.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чувств и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 работать слух и зрение, плод реагирует на внешние стимулы. Появляются сосательные и глотательные рефлексы, волосы и ногти начинают расти.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плода в разные триместры беременности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и веса плода по неделям беременности показывает наибольшую динамику роста в третьем триместре.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плода увеличивается более чем в 150 раз, длина — в 8 раз, рост максимален к концу беременности.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46859"/>
            <a:ext cx="511500" cy="4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33" y="2179071"/>
            <a:ext cx="433913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223" y="3054634"/>
            <a:ext cx="340931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плаценты в жизни плода и матери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кислородом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обеспечивает постоянное поступление кислорода от матери к плоду, поддерживая жизненно важные процессы.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плаценту плод получает необходимые для роста аминокислоты, глюкозу и жиры из материнской крови.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продуктов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жизнедеятельности плода выводятся в кровь матери для их дальнейшей переработки и удаления.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гормональная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синтезирует гормоны и частично защищает плод от инфекций, регулируя течение беременности.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и ощущения плода во втором триместре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внешних стимулов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втором триместре плод начинает ощущать свет, проходящий через стенку живота матери, и различать звуки окружающей среды. Эти стимулы вызывают активные движения в ответ на громкие звуки.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режима и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индивидуальный режим сна и бодрствования, плод реагирует на прикосновения и изменение положения тела матери. Эти реакции свидетельствуют о развитии чувствительных и нервных 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триместр: заключительная стадия роста и подготовки к родам
</a:t>
            </a:r>
            <a:endParaRPr lang="en-US" sz="1852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плод достигает максимальных размеров и массы, происходят интенсивные процессы роста мышц и тканей для поддержки жизнедеятельности после рождения.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завершают формирование, появляется сурфактант – вещество, обеспечивающее раскрытие альвеол и кислородный обмен в первые часы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занимает правильное положение — головка обращена вниз, что подготавливает его к прохождению через родовые пути и облегчает процесс родов.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организме беременной женщины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значительно увеличивается в объёме, достигая размеров в 10–12 раз больше по сравнению с добеременным состоянием для размещения плода.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 сердце и почки возрастает, что обеспечивает адекватное снабжение кислородом и выведение продуктов обмена как матери, так и плода.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фон изменяется: растёт уровень эстрогена, прогестерона и пролактина, которые поддерживают беременность и готовят организм к лактации.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адаптируется, обеспечивая повышенное поступление питательных веществ и энергии для развития плода и обеспечения потребностей матери.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Плацента: ключевые функции и защита плода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питанием и дыханием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поставляет плоду кислород и необходимые питательные вещества — аминокислоты, глюкозу и липиды. Одновременно она удаляет углекислый газ и продукты обмена, поддерживая оптимальные условия для развития.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и иммунная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вырабатывает гормоны, такие как хорионический гонадотропин и прогестерон, регулирующие течение беременности. Она частично защищает плод от инфекций, хотя некоторые вирусы и токсины могут проникать через неё.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готовности к родам и их начало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 начинаются, когда плод полностью созревает, а организм матери запускает процессы подготовки через повышение уровня гормона окситоцина.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признаками являются регулярные схватки, постепенное раскрытие шейки матки и излитие околоплодных вод, свидетельствующие о начале родового процесса.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несколько дней до родов обычно наблюдается опускание живота, что облегчает продвижение плода по родовым путям.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родов: последовательная схема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развитие событий в процессе родов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схваток и потуг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Схватки — это регулярные и усиливающиеся сокращения маточных мышц, способствующие открытию шейки матки для прохождения плода.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Потуги начинаются, когда головка плода опускается и давит на тазовое дно, совместные усилия мышц живота, диафрагмы и матки помогают продвижению и рождению ребёнка.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длительность родов у первородящих и повторнородящих женщин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средние значения длительности разных фаз родов, подчёркивая более непродолжительный процесс у женщин с предыдущим опытом родов.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шейки — самая продолжительная стадия. Потуги и рождение последа занимают значительно меньше времени у обеих групп.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роддомов РФ, 2022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75" y="1295896"/>
            <a:ext cx="1089900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6156" y="1295896"/>
            <a:ext cx="953663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2449" y="1295896"/>
            <a:ext cx="1362375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Послеродовой период и первые контакты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матки и отделение плаценты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часы после рождения происходит сокращение матки, что препятствует кровотечению, а плацента выходит естественным путём, завершая роды.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молозива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Молозиво — первая пища новорождённого, богатая антителами, которая помогает формировать иммунитет ребёнка сразу после рождения.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кожа к коже и лактация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прикладывание к груди и тесный контакт способствуют началу выработки молока и укреплению эмоциональной связи матери и ребёнка.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Внутриутробное развитие и роды: фундамент здоровья человека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развитие плода и успешные роды создают основу для физического здоровья и полноценного развития ребёнка на всю жизнь.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2026-05-09T23:08:50Z</dcterms:created>
  <dcterms:modified xsi:type="dcterms:W3CDTF">2026-05-09T23:08:50Z</dcterms:modified>
</cp:coreProperties>
</file>