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сукцессия: закономерная смена экосистем во 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1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экосистемы меняются, восстанавливаются и достигают устойчивости.
</a:t>
            </a:r>
            <a:endParaRPr lang="en-US" sz="31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сукцессию в школьной биологии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объясняет, как природа восстанавливается после пожара, распашки, извержения вулкана или отступления ледника. Этот процесс важен для экологии, лесовосстановления и охраны нарушенных территорий, а его закономерности описывали еще в работах Фредерика Клементса.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сукцессии и ее основные признаки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Направленная смена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 — это не случайное, а закономерное изменение состава и структуры сообщества на одной территории, где один набор видов постепенно сменяется другим.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через этапы заселения, конкуренции, перестройки условий среды и относительной стабилизации, поэтому каждое сообщество имеет собственную историю формирования.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свойств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меняются биомасса, ярусность, количество органического вещества в почве, число видов и общая устойчивость экосистемы к внешним воздействиям.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продвигается сукцессия, тем сложнее пространственная организация сообщества и тем теснее связи между организмами, почвой, влагой и светом.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запускающие сукцессию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нарушения и сохранность почвы определяют, начнется ли восстановление быстро или почти с нуля.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разрушения чаще запускают длительное восстановление, а сохранение почвы и семенного банка ускоряет смену стадий.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экологии и 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 вторичная сукцессия: ключевые различия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наличие почвы и источников расселения влияет на скорость восстановления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ускорения — сохраненная почва: она облегчает заселение, удерживает влагу и поддерживает семена, корни и микроорганизмы.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 — первые организмы на новой территории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первыми выдерживают бедный субстрат, сильное освещение и нехватку влаги. Они начинают заселение территории, где большинству организмов пока трудно выжить.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Лишайники, мхи и микробы постепенно разрушают горную породу, создают тонкий слой органических остатков и готовят основу для последующих стадий сукцессии.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участвуют в формировании почвы, удерживают влагу и способствуют накоплению гумуса, благодаря чему среда становится менее жесткой и более пригодной для жизни.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азотом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 цианобактерии связывают атмосферный азот и повышают плодородие участка, что ускоряет появление трав, кустарников и других растений.
</a:t>
            </a:r>
            <a:endParaRPr lang="en-US" sz="8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наземного сообщества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смену стадий при восстановлении экосистемы после нарушения.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среда по мере развития сообщества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еще бедна органическим веществом, почвенный слой тонкий, а освещенность у земли высокая. Здесь быстрее всего закрепляются неприхотливые виды.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больше ярусов и микромест обитания. Свет, температура и влажность становятся неодинаковыми в разных частях сообщества, что расширяет набор возможных ниш.
</a:t>
            </a:r>
            <a:endParaRPr lang="en-US" sz="129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биомассы увеличиваются гумус и влагоемкость почвы. Среда становится менее экстремальной, а условия для прорастания и укоренения — более благоприятными.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приобретает относительную устойчивость: конкуренция усиливается, но колебания среды становятся мягче, а связи между организмами — более тесными и многообразными.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биоразнообразия и продуктивности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обычно сопровождается усложнением трофических связей и снижением доли одного-двух резко доминирующих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средних стадиях экосистема наиболее продуктивна; затем разнообразие стабилизируется, а доминирование отдельных видов ослабевает.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сукцессии: участники и индикаторы стадий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территорию осваивают насекомые, пауки и почвенные беспозвоночные. Они приходят вслед за первыми растениями, когда появляется укрытие, пища и более стабильный микроклимат.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 почвообразование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переносят семена, способствуют опылению и рыхлят почву при движении и питании. Так они ускоряют расселение растений и обогащают среду органическими остатками.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сообщество усложняется, в нем появляются птицы, мелкие млекопитающие и затем более крупные виды. Их присутствие связано с большим количеством корма и укрытий.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фауны помогает судить о возрасте сообщества, его устойчивости и степени восстановления. Чем богаче растительность и структура местообитаний, тем разнообразнее животный мир.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сукцессии в природе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траектория восстановления зависит от исходных условий территории, наличия почвы и источников расселения. Итог сукцессии определяется средой и типом нарушения.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сохранённой почве восстановление обычно идёт быстрее; в водных и лесных системах направление смены сообществ задают влага, осадки и доступность семян.
</a:t>
            </a:r>
            <a:endParaRPr lang="en-US" sz="113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экологии, обобщение по типам сукцессии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вторичной сукцессии после пожара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лесу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или десятилетий формируется новый лесной фитоценоз. Его состав не полностью повторяет прежний, но структура постепенно приближается к зрелому сообществу.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Сохранившийся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 почве нередко остаются корневища, семена и микроорганизмы. Именно они обеспечивают быстрое появление первых растений и запускают восстановление без полного «обнуления» экосистемы.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всходы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занимают однолетние травы и виды из семенного банка почвы. Они быстро используют свет и свободное пространство, закрепляя поверхность и уменьшая эрозию.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древесным видам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участке появляются кустарники и молодые деревья. По мере накопления органического вещества возрастает затенение, и сообщество становится более многоярусным и устойчивым.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в водоёме: от открытой воды к болоту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основана на накоплении осадков, эвтрофикации и сокращении площади открытой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Климакс-сообщество представляет собой относительно устойчивую финальную стадию сукцессии. Оно долго сохраняет общий облик, если климат и крупные внешние условия остаются примерно постоянными.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статичность, а 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устойчивом сообществе продолжаются изменения: одни особи вымирают, другие вырастают, меняется освещённость под пологом и идёт постоянная конкуренция за ресурсы.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экология подчёркивает, что стабильность экосистемы связана не с неподвижностью, а с непрерывным обновлением. Именно поэтому используют понятие динамического равновесия.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Климакс-сообщество и динамическое равновесие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сукцессии в разных условиях среды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сохранены почва и семенной банк, тем меньше времени требуется для восстановления сообщества. Климат усиливает или ослабляет этот эффект.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быстрее в любых условиях; тёплый и влажный климат заметно ускоряет восстановление, а бедные почвы и сильные нарушения его замедляют.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учебной модели сукцессии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естественную сукцессию
</a:t>
            </a:r>
            <a:endParaRPr lang="en-US" sz="2183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леса, распашка, строительство и добыча полезных ископаемых резко меняют среду обитания, убирают растительный покров и могут запустить упрощённую или замедленную сукцессию.
</a:t>
            </a:r>
            <a:endParaRPr lang="en-US" sz="1214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и инвазии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загрязнении и фрагментации местообитаний снижается устойчивость экосистемы. Освободившиеся ниши нередко занимают инвазивные виды, которые вытесняют местные сообщества.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рекультивация карьеров, создание охраняемых территорий и восстановление болот помогают вернуть нарушенным участкам природную структуру и направить развитие экосистемы.
</a:t>
            </a:r>
            <a:endParaRPr lang="en-US" sz="1012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вмешательство продумано, сукцессия идёт в нужном направлении: быстрее возвращается почвенный покров, растёт биоразнообразие и повышается устойчивость территории к новым нарушениям.
</a:t>
            </a:r>
            <a:endParaRPr lang="en-US" sz="1116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сукцессию в экологии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сочетают полевые наблюдения, сравнение участков разного возраста и анализ состояния почвы. Это позволяет проследить смену стадий и оценить темпы восстановления.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методов даёт наиболее полную картину: от видового состава до структуры почвы и скорости возвращения экосистемы к устойчивому состоянию.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методы экологического мониторинга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выгоревшей площади сначала оставляют участки для естественного восстановления, а затем подсаживают деревья там, где почва сильно повреждена. Такой подход помогает ускорить возвращение лесного покрова без лишнего вмешательства.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отвалах и заброшенных карьерах рекультивация возвращает почву, выравнивает рельеф и создаёт условия для травянистых видов. Со временем участок может стать устойчивым луговым сообществом.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Карьер, ставший лугом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заболоченных территорий важно не только для редких видов, но и для водного режима ландшафта. Такие проекты помогают удерживать влагу, снижать пожароопасность и сохранять биоразнообразие.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как ресурс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сукцессии для охраны природы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Нарушения, устойчивость и восстановление экосистем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нарушение одинаково опасно: при умеренном воздействии сохраняется мозаичность среды, а при сильном и частом — исчезают ключевые виды и связи.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умеренные нарушения при сохранённой почве и источниках расселения; слишком сильное воздействие резко снижает способность экосистемы к самовосстановлению.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связи нарушений и устойчивости экосистем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сукцессия как общий закон развития экосистем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показывает, что природа развивается не хаотично, а по закономерным стадиям. Понимание этого процесса помогает объяснять восстановление экосистем и принимать более точные природоохранные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2026-06-02T01:40:05Z</dcterms:created>
  <dcterms:modified xsi:type="dcterms:W3CDTF">2026-06-02T01:40:05Z</dcterms:modified>
</cp:coreProperties>
</file>