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система: как общество организует производство, обмен и распределение благ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выбирает, что производить, и как делить результаты труда?
</a:t>
            </a:r>
            <a:endParaRPr lang="en-US" sz="3245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система в жизни каждого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влияет на цены, работу, образование, медицину и социальные возможности. Понять ее устройство — значит лучше видеть, почему одни страны быстрее развиваются, а другие дольше ищут баланс между рынком и государством.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система должна решить, какие товары и услуги выпускать в первую очередь. Этот выбор всегда связан с потребностями людей, возможностями производства и ограниченностью ресурсов.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определить, каким способом производить блага: какие технологии использовать, как сочетать труд, капитал и сырье, где можно снизить затраты без потери качества.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решить, для кого предназначены произведенные блага. От этого зависит доступ к товарам, уровень доходов и степень социальной справедливости в обществе.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вопроса экономики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производства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используют землю, труд, капитал, предпринимательские способности и информацию. Эти ресурсы помогают создавать товары и услуги, но каждый из них ограничен и требует рационального распределения.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издержки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общество выбирает один вариант использования ресурсов, оно отказывается от другого. Поэтому любое решение имеет альтернативные издержки: выгода одного выбора всегда связана с потерями в иной сфере.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 и цена выбора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носит учебный характер и показывает, насколько система сочетает гибкость, конкуренцию и социальную защиту.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модель получает наивысшую оценку, потому что лучше сочетает эффективность рынка и возможности государства.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типов экономических систем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по признакам экономических систем; шкала 1–5, без привязки к статистическим данным.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рыночной системе производители сами решают, что выпускать и в каком объеме. Их ориентир — спрос покупателей и ожидаемая прибыль.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заставляет компании снижать издержки, улучшать качество и искать новые решения. Благодаря этому рынок быстрее реагирует на изменения потребностей общества.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не исчезает из экономики: оно защищает собственность, следит за правилами конкуренции и ограничивает монополии, чтобы рынок оставался честным.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экономика: как она устроена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экономика: централизованное распределение ресурсов
</a:t>
            </a:r>
            <a:endParaRPr lang="en-US" sz="1986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решения принимает государство или центральный плановый орган. Оно определяет объемы производства, цены и распределение ресурсов между отраслями.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может быстро направлять средства на приоритетные задачи. Это особенно заметно в период крупных проектов, мобилизации или восстановления после кризиса.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централизованное управление часто ослабляет конкуренцию. В результате появляются дефицит, медленное обновление ассортимента и недостаточные стимулы повышать качество.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элементы этой системы были характерны для СССР и КНДР, а отдельные механизмы в разные периоды использовались и в экономике Кубы.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экономика как модель современного мира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экономика соединяет частную инициативу и рыночные механизмы с государственным регулированием. Бизнес создает основную часть товаров и услуг, а государство отвечает за общественно значимые сферы.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сферам относятся образование, здравоохранение, инфраструктура, социальная поддержка и защита конкуренции. Именно поэтому смешанные модели распространены в России, странах Европы, США и Японии.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 спрос направляют решения участников рынка
</a:t>
            </a:r>
            <a:pPr algn="l" indent="0" marL="0">
              <a:lnSpc>
                <a:spcPct val="90000"/>
              </a:lnSpc>
              <a:buNone/>
            </a:pPr>
            <a:r>
              <a:rPr lang="en-US" sz="8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спрос, предложение и изменение цен координируют производство без единого центра управления.
</a:t>
            </a:r>
            <a:endParaRPr lang="en-US" sz="23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разных экономических систем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модель решает одни задачи лучше других и одновременно создает собственные риски.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 лучшей модели нет: устойчивость зависит от того, как сочетаются эффективность, свобода и социальная защита.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признаков экономических систем, учебная схема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владеет ресурсами
</a:t>
            </a:r>
            <a:pPr algn="l" indent="0" marL="0">
              <a:lnSpc>
                <a:spcPct val="90000"/>
              </a:lnSpc>
              <a:buNone/>
            </a:pPr>
            <a:r>
              <a:rPr lang="en-US" sz="69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закрепляет право владения землёй, зданиями, оборудованием и другими ресурсами. Именно она определяет, кто принимает решения об их использовании и кто получает экономический результат.
</a:t>
            </a:r>
            <a:endParaRPr lang="en-US" sz="1385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инициатива
</a:t>
            </a:r>
            <a:pPr algn="l" indent="0" marL="0">
              <a:lnSpc>
                <a:spcPct val="90000"/>
              </a:lnSpc>
              <a:buNone/>
            </a:pPr>
            <a:r>
              <a:rPr lang="en-US" sz="67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собственность усиливает личную заинтересованность в успехе дела. Это побуждает владельцев искать прибыльные решения, вкладывать средства в развитие бизнеса и повышать эффективность производства.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активы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собственность особенно важна там, где нужны общие интересы и долгосрочная устойчивость: в обороне, транспорте, энергетике и сферах с естественной монополией.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форм собственности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частной и государственной собственности помогает объединить эффективность рынка и общественные цели. От такого баланса зависят качество услуг, доступность благ и уровень социальной справедливости.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как основа экономических отношений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на рынке меняется, если растут доходы, меняются вкусы покупателей или увеличиваются издержки производителей.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цена, тем выше спрос; чем выше цена, тем больше предложение. Равновесие достигается при совпадении интересов покупателей и продавцов.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Спрос, предложение и равновесная цена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закона спроса и предложения; условные значения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 экономике
</a:t>
            </a:r>
            <a:endParaRPr lang="en-US" sz="2722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создаёт правила, без которых рынок не может работать устойчиво: защищает собственность, следит за исполнением законов и ограничивает недобросовестную конкуренцию. Это делает экономические отношения предсказуемыми.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налоги и бюджет государство финансирует общественные блага — школы, больницы, дороги, безопасность, поддержку семей и пожилых людей. Так оно снижает риски и помогает обществу переживать кризисы.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бюджет и перераспределение доходов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обеспечивают основные доходы бюджета и позволяют государству выполнять свои обязанности перед обществом, не перекладывая все расходы на отдельных граждан или бизнес.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налоги взимаются с доходов и имущества, а косвенные включаются в цену товаров и услуг, поэтому их платит покупатель при каждой покупке.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Бюджетные средства направляются на образование, здравоохранение, оборону, инфраструктуру и социальную поддержку, то есть на сферы, которые важны для всех граждан.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Прогрессивное налогообложение помогает уменьшать разрыв в доходах, но требует осторожности: слишком высокая нагрузка может снизить желание работать, инвестировать и развивать дело.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проблемы особенно болезненны для семей с фиксированными доходами: растут цены, но возможности заработать и сохранить покупательную способность ограничены.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инфляция и безработица, тем заметнее ухудшаются доходы населения и устойчивость экономики. Стабильность требует одновременного контроля цен и занятости.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безработица как признаки экономической нестабильности
</a:t>
            </a:r>
            <a:endParaRPr lang="en-US" sz="285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для учебного анализа; без привязки к конкретной стране или году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34721"/>
            <a:ext cx="694515" cy="617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связывает страны торговлей, инвестициями и производственными цепочками. Из-за этого события в одной экономике быстро отражаются на ценах, занятости и выпуске в других государствах.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торговля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сокращают расстояние между продавцом и покупателем, ускоряют поиск товаров и делают рынок более доступным. Для бизнеса это означает новые каналы продаж и более широкую аудиторию.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процессов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повышает производительность, снижает издержки и меняет структуру рабочих мест. Рутинные операции всё чаще выполняют программы и машины, а спрос смещается к более сложным задачам.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навыки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экономике особенно востребованы умение работать с данными, цифровая грамотность, инженерное мышление и способность быстро учиться. Это меняет требования и к школе, и к будущей профессии.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цифровая экономика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цифровая экономика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выбирает экономическую модель
</a:t>
            </a:r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условия и политические решения формируют соотношение рынка и государства.
</a:t>
            </a:r>
            <a:endParaRPr lang="en-US" sz="28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эффективности экономической 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 помогает оценить не только размер экономики, но и то, насколько она служит людям.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выпуск важен, но без низкой бедности, умеренной инфляции и доступных услуг качество жизни остаётся недостаточным.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таблица по показателям экономической эффективности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Конец плановой модели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система перестаёт справляться с дефицитом товаров, неэффективностью производства и ограниченной инициативой. Возникает потребность в изменении правил хозяйствования.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Либерализация и приватизация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ослабляет контроль над ценами и начинает передавать часть активов частным владельцам. Это создаёт новые стимулы, но часто сопровождается резкими социальными потрясениями.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Адаптация и корректировка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реформ страна обычно донастраивает социальную политику, антимонопольные меры и регулирование. Успех зависит от доверия к государству и устойчивости институтов.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Формирование институтов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банковская система, налоговые органы, правила конкуренции и механизмы защиты собственности. Без них рынок работает нестабильно и усиливает неравенство.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реформ и перехода к рынку
</a:t>
            </a:r>
            <a:endParaRPr lang="en-US" sz="27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система: выбор, который влияет на жизнь каждого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система определяет не только выпуск товаров, но и качество жизни, возможности для труда и уровень социальной справедливости. Наиболее устойчивы те модели, где рынок и государство дополняют друг друга.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2026-05-25T14:04:45Z</dcterms:created>
  <dcterms:modified xsi:type="dcterms:W3CDTF">2026-05-25T14:04:45Z</dcterms:modified>
</cp:coreProperties>
</file>