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Sport: одно слово, несколько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Sport: простое слово, важные правила употребления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эти сочетания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свободно говорить о спорте после школы, на тренировках и в кружках.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sport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конкретное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sport может обозначать спорт в целом или отдельный вид спорта. Значение зависит от контекста, поэтому важно смотреть не только на слово, но и на соседние глаголы.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формы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формой sport и sports часто связаны разные правила. В одних случаях говорим о сфере жизни вообще, в других — о нескольких видах спорта или устойчивых выражениях.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глаголы 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рядом со словом sport встречаются do, play и go in for. Каждый глагол выбирают по смыслу: занятие, игра или увлечение.
</a:t>
            </a:r>
            <a:endParaRPr lang="en-US" sz="11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Sport: общее значение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вообще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как общее понятие включает движение, физическую подготовку и соревнования. Когда говорят о спорте как о части здорового образа жизни, слово обычно употребляют в единственном числе.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sports часто означает несколько разных видов спорта. Так говорят, когда перечисляют дисциплины или сравнивают популярные направления.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досуг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этим словом удобно говорить о школьных секциях, тренировках и соревнованиях. Поэтому sport часто встречается в темах про досуг и здоровье.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помогают запомнить смысл: sport is important; many sports are popular. В обоих случаях речь идёт о спорте как явлении и о разных его видах.
</a:t>
            </a:r>
            <a:endParaRPr lang="en-US" sz="8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существительного sport в английском языке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формы sport и sports и запомните, где какая используется.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обычно обозначает общее понятие, а sports — множественное число или устойчивые выражения.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писать sport, а когда sports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sports: основное 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занятие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do sports используют, когда говорят о занятиях спортом вообще. Здесь не называют конкретную игру, а подчёркивают сам факт активности.
</a:t>
            </a:r>
            <a:endParaRPr lang="en-US" sz="999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это выражение связано с регулярностью: after school, every week, in the evening. Поэтому оно хорошо подходит для рассказа о привычках и распорядке дня.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обычно описывают образ жизни: I do sports every day. My brother does sports at the gym. Смысл — человек тренируется постоянно.
</a:t>
            </a:r>
            <a:endParaRPr lang="en-US" sz="928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do sports не переводится дословно как «делать спорт». В английском это устойчивое сочетание, которое нужно запомнить целиком.
</a:t>
            </a:r>
            <a:endParaRPr lang="en-US" sz="9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sports: примеры употребления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do sports because it keeps me healthy. Такое предложение показывает причину и подчёркивает, что спорт становится полезной привычкой, а не разовым действием.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do sports after school. Здесь сочетание передаёт регулярное занятие в свободное время, когда человек посещает секцию или тренируется с классом.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 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does sports with her friends. В этом примере важно, что действие происходит вместе с другими людьми и связано с интересом, а не с одной игрой.
</a:t>
            </a:r>
            <a:endParaRPr lang="en-US" sz="11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in for sports: значение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Заниматься регулярно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in for sports означает заниматься спортом, увлекаться им и регулярно ходить на тренировки. Это выражение часто выбирают, когда говорят о хобби или выбранном направлении.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goes in for swimming. Здесь подчёркивается конкретный вид спорта, которым человек занимается систематически, а не просто интересуется им.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go in for sports at school. В школьном контексте выражение показывает, что спорт — часть кружков, секций или дополнительных занятий.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224" y="3788674"/>
            <a:ext cx="353810" cy="404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9698" y="3788674"/>
            <a:ext cx="404354" cy="4043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5328" y="3788674"/>
            <a:ext cx="303265" cy="40435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621618" y="2764375"/>
            <a:ext cx="1933866" cy="781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in for сочетается с названиями занятий и видов спорта: athletics, swimming, sports. Смысл один — человек выбирает это как привычное занятие или интерес.
</a:t>
            </a:r>
            <a:endParaRPr lang="en-US" sz="977" dirty="0"/>
          </a:p>
        </p:txBody>
      </p:sp>
      <p:sp>
        <p:nvSpPr>
          <p:cNvPr id="11" name="Text 2"/>
          <p:cNvSpPr txBox="1"/>
          <p:nvPr/>
        </p:nvSpPr>
        <p:spPr>
          <a:xfrm>
            <a:off x="621618" y="2030643"/>
            <a:ext cx="1933866" cy="504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занятий
</a:t>
            </a:r>
            <a:endParaRPr lang="en-US" sz="1172" dirty="0"/>
          </a:p>
        </p:txBody>
      </p:sp>
      <p:sp>
        <p:nvSpPr>
          <p:cNvPr id="12" name="Text 3"/>
          <p:cNvSpPr txBox="1"/>
          <p:nvPr/>
        </p:nvSpPr>
        <p:spPr>
          <a:xfrm>
            <a:off x="3612364" y="2764375"/>
            <a:ext cx="1933866" cy="781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зависит от лица: I go in for, he goes in for. Это помогает построить предложение правильно и не забыть окончание -s в третьем лице.
</a:t>
            </a:r>
            <a:endParaRPr lang="en-US" sz="977" dirty="0"/>
          </a:p>
        </p:txBody>
      </p:sp>
      <p:sp>
        <p:nvSpPr>
          <p:cNvPr id="13" name="Text 4"/>
          <p:cNvSpPr txBox="1"/>
          <p:nvPr/>
        </p:nvSpPr>
        <p:spPr>
          <a:xfrm>
            <a:off x="3612364" y="2030643"/>
            <a:ext cx="1933866" cy="504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формы
</a:t>
            </a:r>
            <a:endParaRPr lang="en-US" sz="1172" dirty="0"/>
          </a:p>
        </p:txBody>
      </p:sp>
      <p:sp>
        <p:nvSpPr>
          <p:cNvPr id="14" name="Text 5"/>
          <p:cNvSpPr txBox="1"/>
          <p:nvPr/>
        </p:nvSpPr>
        <p:spPr>
          <a:xfrm>
            <a:off x="6587450" y="2764375"/>
            <a:ext cx="1933866" cy="781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это сочетание удобно использовать, когда нужно рассказать о хобби, секции или тренировках. Оно звучит естественно и часто встречается в учебных примерах.
</a:t>
            </a:r>
            <a:endParaRPr lang="en-US" sz="966" dirty="0"/>
          </a:p>
        </p:txBody>
      </p:sp>
      <p:sp>
        <p:nvSpPr>
          <p:cNvPr id="15" name="Text 6"/>
          <p:cNvSpPr txBox="1"/>
          <p:nvPr/>
        </p:nvSpPr>
        <p:spPr>
          <a:xfrm>
            <a:off x="6587450" y="2030643"/>
            <a:ext cx="1933866" cy="504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хобби
</a:t>
            </a:r>
            <a:endParaRPr lang="en-US" sz="1172" dirty="0"/>
          </a:p>
        </p:txBody>
      </p:sp>
      <p:sp>
        <p:nvSpPr>
          <p:cNvPr id="16" name="Text 7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 in for: типичные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" y="2040358"/>
            <a:ext cx="4219800" cy="11480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существительного sport и устойчивых сочетаний do sports / go in for sports / play football.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два похожих сочетания и выберите нужное по смыслу.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sports обозначает общее занятие спортом, go in for sports — регулярное увлечение, а play подходит для конкретных игр.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сочетаний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 — football, basketball и tennis — показывают, что play связано с игрой по правилам, а не с общим значением sport.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увидеть, когда нужен именно play.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правилам образования отрицаний в Present Simple.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задать вопрос и ответить кратко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типовой порядок слов в вопросах и ответах о привычках.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короткий диалог показывает сразу три модели: do sports, go in for swimming и play football. Контраст помогает запомнить разницу в употреблении.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речи становятся понятнее в одном примере.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5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частые ошибки — make sport, go sport и play sports в общем смысле. Правильный выбор сочетания сразу делает фразу естественной.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легче запомнить, если сверяться с готовыми сочетаниями.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нужный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выбрать слово по смыслу, а не по переводу с русского.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полезных слов — gym, team, individual, hobby и training — помогают точнее говорить о спорте и составлять более естественные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вокруг темы делают речь точнее.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0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9481"/>
            <a:ext cx="3321300" cy="903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нужное сочетание и проверь, что влияет на выбор: общее занятие спортом или конкретный вид спорта.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о привычке, выбираем do sports; если о виде спорта как увлечении, подходит go in for sports.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Тренировка: выбери сочетание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основан на значении и форме сказуемого.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без ошибок: запомни главное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легко различать три опоры темы: sport как общее слово, do sports и go in for sports для занятий, play — для игр с мячом. Дальше помогают только практика и примеры.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2026-07-25T15:50:42Z</dcterms:created>
  <dcterms:modified xsi:type="dcterms:W3CDTF">2026-07-25T15:50:42Z</dcterms:modified>
</cp:coreProperties>
</file>