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наука о живом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 устройство жизни и связи всех живых существ вокруг нас.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«биология» объединяет греческие слова bios — «жизнь» и logos — «учение». В 1802 году термин закрепили Ж.-Б. Ламарк и Г. Тревиранус, а затем науку развили микроскопия, клеточная теория и учение Чарльза Дарвина.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биология стала наукой о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биологии изучают разные группы организмов и уровни организации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не смешивать объекты изучения и видеть связь между строением, функциями и средой.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строение и различия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делением клетки на две дочерние. У эукариот чаще встречается половое и бесполое размножение, что создаёт больше разнообразия признаков в потомстве и популяциях организмов.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одноклеточные организмы без оформленного ядра. Их ДНК лежит прямо в цитоплазме, а клетки обычно меньше и устроены проще, чем у большинства эукариотических клеток.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эукариотам относятся грибы, растения и животные. Их клетки имеют ядро и органоиды, включая митохондрии, а у растений — хлоропласты, где идёт фотосинтез и образуются органические вещества.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эукариот могут образовывать ткани, органы и даже сложные многоклеточные организмы. Такой уровень организации невозможен у прокариот, которые остаются очень простыми по строению в целом.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биологии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организмов: признаки и примеры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запомнить пять царств и увидеть их общие черты. Каждое царство включает организмы с похожей организацией клеток и способом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строится на признаках клетки, питания и размножения, поэтому группы отличаются не только внешне, но и по уровню организации.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2858" y="2915264"/>
            <a:ext cx="707175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живого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а клетка — их общий «строительный блок». Даже у самых простых форм жизни есть упорядоченная внутренняя организация, которой нет у неживых объектов.
</a:t>
            </a:r>
            <a:endParaRPr lang="en-US" sz="1987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получают вещества и энергию, преобразуют их и выводят продукты обмена. Благодаря метаболизму организм растёт, поддерживает работу клеток и приспосабливается к изменениям среды.
</a:t>
            </a:r>
            <a:endParaRPr lang="en-US" sz="197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увеличиваются в размерах и проходят этапы развития. У них формируются новые органы и функции, а жизненный путь включает созревание, зрелость и старение по-разному.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передаются от родителей потомству через гены, но потомки не бывают полностью одинаковыми. Мелкие различия и мутации создают разнообразие, важное для выживания вида в природе.
</a:t>
            </a:r>
            <a:endParaRPr lang="en-US" sz="2097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замечает свет, тепло, звук и другие изменения, а затем отвечает на них. Одновременно он поддерживает внутреннюю среду относительно постоянной, чтобы клетки работали нормально в любой момент.
</a:t>
            </a:r>
            <a:endParaRPr lang="en-US" sz="1897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гомеостаз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объективом микроскопа клетка похожа на маленький город. Мембрана отделяет её от внешнего мира, цитоплазма заполняет пространство, а ядро управляет работой. Митохондрии снабжают клетку энергией, поэтому даже одна клетка может жить и выполнять множество задач. У растений в такой клетке есть ещё хлоропласты, где идёт фотосинтез.
</a:t>
            </a:r>
            <a:endParaRPr lang="en-US" sz="2186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под микроскопом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инфузория-туфелька показывают, что жизнь возможна и в одноклеточном мире. Амёба меняет форму тела и передвигается ложноножками, а инфузория движется с помощью ресничек. Эти живые «микрообитатели» особенно хорошо видны на увеличенном изображении. Они живут в воде и питаются частицами пищи, используя простые клеточные структуры.
</a:t>
            </a:r>
            <a:endParaRPr lang="en-US" sz="1991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одноклеточных героя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4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 системы органов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клеток начинается строение любого живого организма. Они выполняют основные функции и могут существовать отдельно, как у одноклеточных, или работать в составе тканей.
</a:t>
            </a:r>
            <a:endParaRPr lang="en-US" sz="2252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тканей вместе образуют орган, например сердце, лёгкое или корень растения. В органе ткани действуют согласованно и усиливают друг друга.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 строению и работе клетки объединяются в ткань. Эпителиальная, мышечная, нервная и соединительная ткани выполняют разные задачи.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соединяются в системы, которые обеспечивают дыхание, пищеварение, движение и другие жизненные процессы. Так формируется целостный организм.
</a:t>
            </a:r>
            <a:endParaRPr lang="en-US" sz="25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биологии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организмов по способу питания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 редуценты связаны пищевыми цепями и круговоротом веществ. Вместе они поддерживают жизнь экосистемы на каждом уровне.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группа ослабевает, нарушаются поток энергии и переработка веществ, а экосистема становится менее устойчивой.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основной процесс жизни на Земле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темновой фазе углекислый газ связывается и из него образуются сахара, включая глюкозу. Побочный продукт всего процесса — кислород, необходимый дыханию живых организмов на Земле. Он поддерживает жизнь животных и человека.
</a:t>
            </a:r>
            <a:endParaRPr lang="en-US" sz="2531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хлорофилл улавливает солнечный свет в хлоропластах зелёных растений. Энергия света превращается в АТФ и НАДФ-Н, которые нужны для дальнейших реакций в клетке.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живых организмов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сами создают органические вещества из воды, углекислого газа и минеральных солей. Растения используют свет, а некоторые бактерии — энергию химических реакций, поэтому могут жить в разных условиях.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энергию, используя готовые органические вещества, уже созданные другими организмами. К ним относятся животные, большинство грибов и многие бактерии; именно поэтому они зависят от других звеньев пищевой цепи.
</a:t>
            </a:r>
            <a:endParaRPr lang="en-US" sz="2491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 сочетают оба способа питания и способны переключаться между ними. Хороший пример — эвглена зелёная: на свету она фотосинтезирует, а при нехватке света поглощает готовую пищу.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экосистеме вместе существуют организмы и условия среды: свет, вода, температура, почва. Они постоянно обмениваются веществом и энергией. Поэтому изменения в одном звене затрагивают все остальные.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поддерживает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создают органические вещества, консументы используют их, а редуценты разлагают остатки и возвращают вещества в природу. Так образуются пищевые цепи. Без такого кругооборота экосистема быстро теряет устойчивость.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строение и взаимосвязи
</a:t>
            </a:r>
            <a:endParaRPr lang="en-US" sz="42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разные живые организмы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воздух проходит через нос, трахею и лёгкие, где кислород переходит в кровь. Во время вдоха грудная клетка расширяется, а при выдохе возвращается в исходное положение. На рисунке хорошо видно, как дыхание связано с работой мышц, движением воздуха и доставкой кислорода к клеткам организма.
</a:t>
            </a:r>
            <a:endParaRPr lang="en-US" sz="161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 действии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воздух поступает не через лёгкие, а по трахеям — тонким трубочкам, открывающимся наружу отверстиями. У растений газообмен идёт через устьица на листьях, которые открываются и закрываются, помогая обмену газами. На изображении можно увидеть крошечные отверстия и понять, почему листья тоже «дышат».
</a:t>
            </a:r>
            <a:endParaRPr lang="en-US" sz="161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и устьица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рыбы жабры похожи на тонкие лепестки, через которые вода непрерывно проходит и отдаёт растворённый кислород. Чем больше площадь жабр, тем лучше дыхание. На микрофотографии заметны тонкие пластинки и густая сеть сосудов, которые делают газообмен особенно быстрым. Именно поэтому рыбы могут жить только в воде, богатой кислородом.
</a:t>
            </a:r>
            <a:endParaRPr lang="en-US" sz="1545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под водой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половое и бесполое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дождевого червя есть гермафродитизм, но для появления потомства нужны две особи. У клубники новые растения образуются усами, что помогает быстро занимать свободное место.
</a:t>
            </a:r>
            <a:endParaRPr lang="en-US" sz="2383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потомок возникает от одного организма, без слияния гамет. Так происходят деление, почкование и спорообразование, поэтому процесс идёт быстро и требует меньше энергии.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участвуют половые клетки — гаметы. Потомок получает признаки от обоих родителей, поэтому у потомства появляются новые сочетания наследственных черт и больше разнообразия в группе.
</a:t>
            </a:r>
            <a:endParaRPr lang="en-US" sz="2192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необходимо для продолжения вида. Благодаря ему новые особи появляются даже тогда, когда старые уже не могут жить и участвовать в жизни популяции дальше поколений.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организмов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нового организма
</a:t>
            </a:r>
            <a:pPr algn="l" indent="0" marL="0">
              <a:lnSpc>
                <a:spcPct val="130040"/>
              </a:lnSpc>
              <a:buNone/>
            </a:pPr>
            <a:r>
              <a:rPr lang="en-US" sz="96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22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начинает развитие в виде зародыша. Уже на этом этапе закладываются основные органы и будущие признаки, хотя размер ещё очень мал.
</a:t>
            </a:r>
            <a:endParaRPr lang="en-US" sz="2498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семя прорастает, у животных происходит рождение. Организм начинает самостоятельную жизнь и активно приспосабливается к условиям среды.
</a:t>
            </a:r>
            <a:endParaRPr lang="en-US" sz="2478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формирование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увеличиваются, формируются ткани, органы и системы органов. У растений этот этап часто продолжается всю жизнь, у животных он обычно идёт до взрослого состояния.
</a:t>
            </a:r>
            <a:endParaRPr lang="en-US" sz="2478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и старение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Созревший организм может размножаться. Затем постепенно снижается активность жизненных процессов, появляются признаки старения, и жизненный цикл завершается.
</a:t>
            </a:r>
            <a:endParaRPr lang="en-US" sz="24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хранит инструкцию, по которой клетка строит белки и передаёт признаки потомкам. Именно поэтому у детей могут проявляться черты родителей, например цвет глаз или форма листьев у растений.
</a:t>
            </a:r>
            <a:endParaRPr lang="en-US" sz="1943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полезными, вредными или нейтральными. Наблюдения Г. Менделя на горохе показали, как доминантные и рецессивные признаки передаются из поколения в поколение по строгим законам наследования.
</a:t>
            </a:r>
            <a:endParaRPr lang="en-US" sz="19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опыт Менделя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особи одинаковы: у них различаются размеры, окраска, устойчивость к условиям среды. Причины — мутации и перекомбинация генов, из-за которых появляются новые сочетания признаков в каждом поколении.
</a:t>
            </a:r>
            <a:endParaRPr lang="en-US" sz="1943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живого мира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развитый мозг, речь, труд и способность создавать культуру. Благодаря этим качествам люди передают знания, строят общество и меняют среду жизни вокруг себя.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не отдельно стоящее существо, а часть биосферы. По классификации он относится к царству Животные, типу Хордовые, классу Млекопитающие и виду Homo sapiens, как биологический вид.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другие млекопитающие, человек дышит лёгкими, имеет теплокровность и выкармливает потомство молоком. Это показывает его близкое родство с остальным животным миром по строению и развитию.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города и промышленность сильно меняют природу, поэтому влияние человека может быть и полезным, и опасным. От его решений зависит состояние экосистем вокруг нас.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её значение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человеку воду, воздух, пищу и материалы, а значит, её сохранение связано с качеством жизни. Если исчезают виды и разрушаются экосистемы, страдают и люди.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природы создают заповедники и национальные парки, заносят редкие виды в Красную книгу и восстанавливают леса. Экологическое образование помогает понимать, почему такие меры нужны.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можно работать, изучая биологию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 исследует, как наследуются признаки и какие изменения есть в ДНК. Его работа помогает в диагностике заболеваний и в генетическом тестировании. На снимке легко представить пробирки, микроскоп и карту наследственной информации, по которой врачи ищут причины болезней. Такие исследования особенно важны для понимания наследственных заболеваний и выбора лечения.
</a:t>
            </a:r>
            <a:endParaRPr lang="en-US" sz="1719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Генетик: от ДНК к диагнозу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изучает, как живые организмы связаны с водой, почвой и воздухом. Он наблюдает состояние лесов, рек и городских территорий, чтобы заметить опасные изменения в разные сезоны. Для иллюстрации подойдут пейзаж, полевые записи и измерительные приборы. По ним легко показать, как человек следит за состоянием природы.
</a:t>
            </a:r>
            <a:endParaRPr lang="en-US" sz="185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в поле и городе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 работает с большими массивами биологических данных, особенно с информацией о геноме. Он использует компьютерные программы, чтобы находить закономерности и сравнивать результаты исследований. На изображении уместны экран с графиками и схема молекулы ДНК. Такой специалист объединяет биологию и информатику для науки и медицины каждый день.
</a:t>
            </a:r>
            <a:endParaRPr lang="en-US" sz="1719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 и цифровая биология
</a:t>
            </a:r>
            <a:endParaRPr lang="en-US" sz="26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нужна, чтобы понимать и беречь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понимать, как устроена жизнь, и учит отвечать за неё. Знания о клетках, экосистемах и наследственности нужны каждому, чтобы беречь здоровье, природу и будущее.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2026-05-09T17:01:55Z</dcterms:created>
  <dcterms:modified xsi:type="dcterms:W3CDTF">2026-05-09T17:01:55Z</dcterms:modified>
</cp:coreProperties>
</file>