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власть и как граждане влияют на решения государства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жизнь общества: власть, участие граждан и принятие решений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политика касается каждого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Законы, выборы, налоги, бюджет и социальные гарантии формируют повседневную жизнь. Понимание политических процессов помогает гражданину осознанно участвовать в общественных решениях и защищать свои права.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жизнь охватывает отношения между гражданами, группами, партиями и государством по поводу власти, управления и обязательных для всех решений.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Сущность политической жизни общества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ней сталкиваются интересы, согласуются позиции и распределяются ресурсы, а результаты закрепляются через законы, выборы, переговоры и публичные дебаты.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существует в правовой форме: участие в политике предполагает нормы, представительство, контроль власти и ответственность за принимаемые решения.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462" y="1205475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8931" y="1205475"/>
            <a:ext cx="367763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9162" y="1245345"/>
            <a:ext cx="425700" cy="340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3462" y="3040650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9962" y="3080520"/>
            <a:ext cx="425700" cy="34056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политической системы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407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Обладает суверенитетом, принимает общеобязательные решения, использует законное принуждение и отвечает за исполнение норм и защиту порядка.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2999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партии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Выражают интересы социальных групп, предлагают программы, выдвигают кандидатов и участвуют в борьбе за власть через выборы.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0591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объединения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гражданам совместно отстаивать интересы, участвовать в обсуждениях и влиять на общественную повестку законными способами.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40750" y="3542070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массовой информации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Распространяют информацию, формируют повестку дня и влияют на то, как граждане оценивают действия власти и события.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299950" y="3542070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Правовые нормы и культура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Задают правила политического поведения, поддерживают порядок в обществе и определяют, насколько ответственно и законно действует участник политики.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участия требуют разной степени времени, знаний и личной вовлечённости.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типичным формам политического участия; точные доли не нормированы и зависят от социологических исследований.
</a:t>
            </a:r>
            <a:endParaRPr lang="en-US" sz="951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политического участия граждан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граждане ограничиваются информированием и голосованием, тогда как регулярная организационная активность встречается реже.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власти и легитимность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Выборы позволяют обществу мирно обновлять власть и подтверждать её законность. Именно через них политическая конкуренция получает признанную правовую форму.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Выборы как механизм формирования власти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6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избирательного процесса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включает выдвижение кандидатов, агитацию, голосование, подсчёт голосов и официальное подведение итогов. В России Президент избирается на 6 лет, депутаты Государственной Думы — на 5 лет.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принимается политическое решение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путь от общественной проблемы к нормативному решению и последующему контролю.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партии и их функции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Партии представляют интересы социальных групп, переводя общественные запросы в программы и политические требования, понятные для избирателей и органов власти.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участвуют в выборах, выдвигают кандидатов и помогают гражданам ориентироваться в конкурирующих политических позициях и вариантах развития страны.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партийную деятельность формируются будущие управленцы, а также навыки публичной работы, переговоров и ответственности за принятые решения.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Многопартийность усиливает конкуренцию и расширяет выбор, но её эффективность зависит от законности, дисциплины и политической культуры участников.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1821075"/>
            <a:ext cx="4821300" cy="1942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способы участия дают более устойчивый результат и какие ограничения с ними связаны.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устойчивый эффект дают законные, регулярные и осмысленные формы участия; ситуативные действия обычно влияют слабее.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политического участия: возможности и особенности
</a:t>
            </a:r>
            <a:endParaRPr lang="en-US" sz="2283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РФ; федеральное избирательное законодательство.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706" y="3000196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0931" y="3000196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98231" y="549041"/>
            <a:ext cx="425700" cy="340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5728" y="509171"/>
            <a:ext cx="420300" cy="420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2517600" cy="16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формирует политическое сознание и культуру
</a:t>
            </a:r>
            <a:endParaRPr lang="en-US" sz="2770" dirty="0"/>
          </a:p>
        </p:txBody>
      </p:sp>
      <p:sp>
        <p:nvSpPr>
          <p:cNvPr id="10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и оценки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Политическое сознание опирается на представления о власти, законах и институтах, а также на оценку событий и действий участников политики.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праву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культура проявляется в соблюдении правил, готовности решать споры законно и понимании ответственности за гражданский выбор.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98225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и терпимость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Зрелая политическая культура предполагает уважение к иным взглядам, умение слушать оппонента и отстаивать позицию без насилия.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43022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Критическое мышление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Старшекласснику важно проверять источники, отличать факты от манипуляций и не поддаваться эмоциональным или односторонним интерпретациям.
</a:t>
            </a:r>
            <a:endParaRPr lang="en-US" sz="112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взгляды обычно воздействуют сразу несколько сред, поэтому их влияние усиливается или ослабляется в зависимости от доверия и частоты контакта.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схема, условная шкала влияния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 политические взгляды подростков и старшеклассников
</a:t>
            </a:r>
            <a:endParaRPr lang="en-US" sz="1783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и семья часто задают рамку восприятия, а школа помогает проверить информацию и сформировать более взвешенную позицию.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СМИ не только сообщают о событиях, но и задают их значимость: через отбор тем, заголовки и комментарии они формируют повестку и влияют на общественное доверие.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ускоряют обмен мнениями и мобилизацию, но одновременно повышают риск дезинформации, эмоциональных конфликтов и замкнутых информационных кругов.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СМИ и социальные сети в политической жизни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идеи до общественного результата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гражданская инициатива проходит путь от осознания проблемы до оценки эффекта.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762" y="1245345"/>
            <a:ext cx="425700" cy="3405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5162" y="1245345"/>
            <a:ext cx="425700" cy="340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762" y="3080520"/>
            <a:ext cx="425700" cy="340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7862" y="3040650"/>
            <a:ext cx="420300" cy="420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урегулируют политические конфликты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Переговоры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сопоставляют интересы и ищут решение, которое снижает напряжённость без давления и насилия. Такой путь особенно важен там, где нужен долгосрочный общественный компромисс.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Правовые механизмы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Суд, закон и парламентские процедуры помогают разрешать спор в формальных рамках, сохраняя равенство сторон и защищая права участников политического процесса.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Компромисс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взаимных уступок позволяет учесть разные позиции и принять решение, которое не полностью удовлетворяет всех, но сохраняет устойчивость общественного порядка.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Неприемлемость насилия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силы разрушает доверие, усиливает страх и подрывает легитимность власти, поэтому в демократическом обществе оно не может быть нормальным способом решения споров.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2111374"/>
            <a:ext cx="4228200" cy="12311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политического режима и участие граждан
</a:t>
            </a:r>
            <a:endParaRPr lang="en-US" sz="2764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режим влияет на конкуренцию, свободу слова и реальную возможность граждан участвовать в политике.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прав и свобод, тем шире участие граждан и выше реальная подотчётность власти обществу.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Конституционные принципы и учебная политология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Ожидания граждан зависят от жизненного опыта, однако базовый запрос на защищённость и справедливые правила остаётся общим для большинства.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схема, условное распределение приоритетов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граждане ожидают от государства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оценивают прежде всего по тому, насколько оно обеспечивает порядок, права и предсказуемые условия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Муниципальный уровень напрямую связан с тем, что граждане видят каждый день: состоянием дорог, дворов, транспорта, школ, детских площадок и коммунальных услуг.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Местное самоуправление и повседневная политика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Собрания, публичные слушания и обращения жителей позволяют влиять на решения ближе всего к месту жизни, где результат заметен быстрее и конкретнее.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особенно ясно проявляется связь между гражданской инициативой, ответственностью местной власти и качеством общественной среды.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люди включаются в политику через выборы, самоуправление, волонтёрство и общественные проекты, а также через обсуждение социальных вопросов в цифровой среде.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подростков особенно важны темы справедливости, образования, экологии и будущих возможностей; участие помогает перейти от наблюдения к осознанной гражданской позиции.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Молодёжь в политической жизни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среда делает политическую информацию мгновенной, но одновременно усложняет проверку фактов и повышает цену ошибочного доверия к источнику.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схема, условная оценка рисков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и вызовы современной политической жизни
</a:t>
            </a:r>
            <a:endParaRPr lang="en-US" sz="2220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опасны риски, которые подрывают доверие и искажают картину событий; противодействие им требует прозрачности и правовой культуры.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жизнь становится устойчивой, когда граждане знают свои права, участвуют в выборе решений, уважают закон и умеют защищать интересы общества мирными способами.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жизнь требует ответственности и участия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2026-05-25T13:34:19Z</dcterms:created>
  <dcterms:modified xsi:type="dcterms:W3CDTF">2026-05-25T13:34:19Z</dcterms:modified>
</cp:coreProperties>
</file>