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5298" y="0"/>
            <a:ext cx="4565404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Festivals &amp; Celebrations: как тема помогает изучать английский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делают английский ярким, живым и понятным через слова о традициях и событиях.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праздники легко изучать на английском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Festivals &amp; Celebrations встречается часто, потому что она связана с понятной лексикой, яркими символами и знакомыми жизненными ситуациями. Она помогает говорить о традициях, сравнивать культуры и строить короткие связные высказывания.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 по теме Festivals &amp; Celebrations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40425" y="2069775"/>
            <a:ext cx="13836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существительные
</a:t>
            </a:r>
            <a:pPr algn="l" indent="0" marL="0">
              <a:lnSpc>
                <a:spcPct val="100000"/>
              </a:lnSpc>
              <a:buNone/>
            </a:pPr>
            <a:r>
              <a:rPr lang="en-US" sz="5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называют сам праздник или важные элементы события: celebration, festival, holiday, special occasion, tradition, costume, fireworks, decorations. Они часто встречаются в текстах, диалогах и заданиях на описание праздников.
</a:t>
            </a:r>
            <a:endParaRPr lang="en-US" sz="1160" dirty="0"/>
          </a:p>
        </p:txBody>
      </p:sp>
      <p:sp>
        <p:nvSpPr>
          <p:cNvPr id="10" name="Text 3"/>
          <p:cNvSpPr txBox="1"/>
          <p:nvPr/>
        </p:nvSpPr>
        <p:spPr>
          <a:xfrm>
            <a:off x="2158143" y="2069775"/>
            <a:ext cx="13836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эмоций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передать настроение, используют happy, excited, surprised, thankful, noisy, colorful и memorable. Такие прилагательные помогают не просто назвать событие, а показать, как его воспринимают люди.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5860" y="2069775"/>
            <a:ext cx="13836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рассказа о празднике нужны celebrate, decorate, invite, gather, enjoy, prepare и perform. Эти слова удобно использовать, когда нужно описать, что делают участники до начала и во время торжества.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593578" y="2069775"/>
            <a:ext cx="13836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для описания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часто связывают со временем, местом и участниками. Поэтому полезны слова family, school, community, country, event, evening, spring и year, которые делают описание точнее и логичнее.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7311297" y="2069775"/>
            <a:ext cx="13836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запоминать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лучше усваивается в мини-ситуациях: праздник дома, школьное мероприятие, парад, карнавал или семейный ужин. Так слова запоминаются не по отдельности, а как часть живого контекста.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013738"/>
            <a:ext cx="4534800" cy="280757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лексика по теме Festivals &amp; Celebrations.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праздников: английское слово, перевод и пример употребления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 этой таблицы встречаются в рассказах о праздниках, школьных диалогах и кратких письменных ответах.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примеры показывают, что базовые слова темы легко использовать в устной и письменной речи о праздниках.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Halloween: тыква и чёрная кошка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Halloween легко узнать по тыквам, светящимся фонарям и образу чёрной кошки. Эти символы часто появляются на открытках, в школьных заданиях и на праздничных рисунках, поэтому помогают быстро связать слово с конкретным праздником.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Christmas: дерево, огни и подарки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Christmas обычно ассоциируется с ёлкой, гирляндами, чулками для подарков и тёплой семейной атмосферой. Такие детали делают праздник узнаваемым и помогают описывать не только предметы, но и настроение зимнего торжества.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Easter: яйца и кролики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Easter часто изображают с шоколадными яйцами, кроликами и яркими весенними красками. Эти символы показывают обновление и радость, а также помогают отличить весенний праздник от зимних и осенних традиций.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праздников в англоязычных странах
</a:t>
            </a:r>
            <a:endParaRPr lang="en-US" sz="1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наблюдения по теме Festivals &amp; Celebrations.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встречается в описаниях праздников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тексты обычно начинаются с самых заметных деталей: угощения, украшений и музыки.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 украшения доминируют, потому что именно они быстрее всего создают образ праздника.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222"/>
            <a:ext cx="9144000" cy="20538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Праздничная еда и напитки в культурах мира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305475" y="2539358"/>
            <a:ext cx="2635739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как часть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Праздничное меню редко бывает случайным. Оно связано с семейными привычками, сезонными продуктами и историей праздника, поэтому еда в рассказе часто сразу показывает, что день особенный.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71931" y="2539358"/>
            <a:ext cx="2635739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Christmas-угощения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Christmas в англоязычных странах часто упоминают turkey, pudding и mince pies. Эти блюда помогают передать атмосферу домашнего ужина, где важны не только вкус, но и общий ритуал.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238386" y="2539358"/>
            <a:ext cx="2635739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Thanksgiving и благодарность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Thanksgiving типичны roast turkey, cranberry sauce и pumpkin pie. Такой набор продуктов подчёркивает идею семейной встречи и благодарности, а не просто обычного праздничного обеда.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1842725" y="4008394"/>
            <a:ext cx="2635739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Easter-сладости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Easter часто говорят о chocolate eggs и sweet buns. Сладости делают праздник особенно заметным для детей и хорошо подходят для описаний в школьных текстах и диалогах.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767759" y="4008394"/>
            <a:ext cx="2635739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использовать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языке еда помогает точно обозначить атмосферу события: formal, family, special или traditional. Поэтому такие слова удобно включать в краткий рассказ о празднике по плану.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81617" y="2571749"/>
            <a:ext cx="1892446" cy="2197125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206" y="2361825"/>
            <a:ext cx="286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3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танцы и шествия на праздниках
</a:t>
            </a:r>
            <a:endParaRPr lang="en-US" sz="1837" dirty="0"/>
          </a:p>
        </p:txBody>
      </p:sp>
      <p:sp>
        <p:nvSpPr>
          <p:cNvPr id="10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700" dirty="0"/>
          </a:p>
        </p:txBody>
      </p:sp>
      <p:sp>
        <p:nvSpPr>
          <p:cNvPr id="11" name="Text 2"/>
          <p:cNvSpPr txBox="1"/>
          <p:nvPr/>
        </p:nvSpPr>
        <p:spPr>
          <a:xfrm>
            <a:off x="3686061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и ритм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задаёт темп праздника и помогает почувствовать его энергию. В описаниях часто встречаются слова rhythm, song, performance и audience, потому что они точно передают движение и настроение события.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403775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Танцы как часть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карнавалах танцы почти всегда становятся главным зрелищем. Они сопровождаются drums, яркими костюмами и живым ритмом, поэтому текст легко сделать динамичным и выразительным.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7121489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Шествия на улицах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Street parades часто включают banners, flags and marching groups. Такие детали помогают описать не только саму процессию, но и то, как она изменяет городское пространство и привлекает зрителей.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686061" y="2763265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и зрители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праздничных текстах важно различать тех, кто выступает, и тех, кто наблюдает. Поэтому полезны слова crowd, performers, celebration и audience, которые делают описание более точным.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5403776" y="2763265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это звучит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рассказ был живым, удобно сочетать глаголы movement и ощущения: sing, dance, march, cheer и enjoy. Так можно передать не только факты, но и атмосферу праздника.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построено описание праздника на 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236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сделать устный или письменный ответ логичным и полным.
</a:t>
            </a:r>
            <a:endParaRPr lang="en-US" sz="236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наблюдения по теме Festivals &amp; Celebrations.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в течение года: сезонное распределение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Сезоны помогают запоминать праздники: одни связаны со светом, другие — с семейными встречами или уличными событиями.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и осенью праздников больше в школьных примерах, потому что именно тогда чаще появляются яркие традиционные даты.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29071"/>
            <a:ext cx="423000" cy="37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457071"/>
            <a:ext cx="423000" cy="37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21690"/>
            <a:ext cx="423000" cy="423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9422" y="2073190"/>
            <a:ext cx="423000" cy="37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9422" y="3563790"/>
            <a:ext cx="423000" cy="376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3900" y="305425"/>
            <a:ext cx="4207500" cy="123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идеи о Halloween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55750" y="2426050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Halloween дети и взрослые надевают костюмы, чтобы стать героями, монстрами или сказочными персонажами. Это помогает запомнить лексику, связанную с внешностью, одеждой и описанием образов.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070700" y="1909325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Костюмы и маски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979450" y="949731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Pumpkin lanterns — один из самых узнаваемых символов праздника. На уроке по теме удобно повторять слова ghost, witch, haunted и describing words, потому что они связаны с атмосферой праздника.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463150" y="437325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Тыквы и фонари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544625" y="4081075"/>
            <a:ext cx="39153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trick-or-treating дети ходят по домам и просят сладости. Эта традиция даёт хороший материал для диалогов, коротких рассказов и вопросов о том, что происходит в праздник.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070700" y="3525450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Trick-or-treating
</a:t>
            </a:r>
            <a:endParaRPr lang="en-US" sz="1500" dirty="0"/>
          </a:p>
        </p:txBody>
      </p:sp>
      <p:sp>
        <p:nvSpPr>
          <p:cNvPr id="16" name="Text 8"/>
          <p:cNvSpPr txBox="1"/>
          <p:nvPr/>
        </p:nvSpPr>
        <p:spPr>
          <a:xfrm>
            <a:off x="4968275" y="2601925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часто украшают паутиной, фонарями и тематическими фигурами. Такой контекст помогает ученикам описывать предметы интерьера и внешнего вида, используя прилагательные spooky, dark, bright и unusual.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5463150" y="2053450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Украшение дома
</a:t>
            </a:r>
            <a:endParaRPr lang="en-US" sz="1500" dirty="0"/>
          </a:p>
        </p:txBody>
      </p:sp>
      <p:sp>
        <p:nvSpPr>
          <p:cNvPr id="18" name="Text 10"/>
          <p:cNvSpPr txBox="1"/>
          <p:nvPr/>
        </p:nvSpPr>
        <p:spPr>
          <a:xfrm>
            <a:off x="4968275" y="4092525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Halloween часто встречается в школьных текстах, потому что она яркая и понятная. Она подходит для чтения, диалогов и коротких письменных ответов о традициях и личном отношении к празднику.
</a:t>
            </a:r>
            <a:endParaRPr lang="en-US" sz="1000" dirty="0"/>
          </a:p>
        </p:txBody>
      </p:sp>
      <p:sp>
        <p:nvSpPr>
          <p:cNvPr id="19" name="Text 11"/>
          <p:cNvSpPr txBox="1"/>
          <p:nvPr/>
        </p:nvSpPr>
        <p:spPr>
          <a:xfrm>
            <a:off x="5463150" y="3544050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для чтения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1367404"/>
            <a:ext cx="4813500" cy="277484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праздники мира и их особенности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культурные сведения по теме Festivals &amp; Celebrations.
</a:t>
            </a:r>
            <a:endParaRPr lang="en-US" sz="887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праздников свои символы, но в них часто повторяются семья, еда, огни и общие традиции.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различаются по символам и обычаям, но почти всегда объединяют людей через еду, семейное общение и яркие традиции.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3393" y="3401450"/>
            <a:ext cx="2575108" cy="1342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206" y="929640"/>
            <a:ext cx="2867100" cy="3528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огни и огоньки в праздничных традициях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700" dirty="0"/>
          </a:p>
        </p:txBody>
      </p:sp>
      <p:sp>
        <p:nvSpPr>
          <p:cNvPr id="11" name="Text 2"/>
          <p:cNvSpPr txBox="1"/>
          <p:nvPr/>
        </p:nvSpPr>
        <p:spPr>
          <a:xfrm>
            <a:off x="3894976" y="399085"/>
            <a:ext cx="2025763" cy="1343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надежды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в праздничных традициях часто означает надежду, победу добра и начало нового этапа. Поэтому candles, lamps и lanterns так часто появляются в описаниях торжеств.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672737" y="399085"/>
            <a:ext cx="2025763" cy="1343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Diwali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Diwali зажигают oil lamps и украшают дома огнями. Этот праздник особенно хорошо показывает, как свет становится важной частью культурного смысла и семейного празднования.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894976" y="1900225"/>
            <a:ext cx="2025763" cy="1343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Hanukkah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Hanukkah зажигают candles восемь дней подряд. Такая традиция помогает ученикам понять, как один и тот же образ света может иметь разное значение в разных культурах.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672737" y="1900225"/>
            <a:ext cx="2025763" cy="1343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украшения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Европе и США зимние праздники часто сопровождаются гирляндами, свечами и световыми композициями. Эти детали делают городские улицы ярче и создают ощущение ожидания праздника.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894977" y="3401365"/>
            <a:ext cx="2025762" cy="1343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и образ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light, glow, shine, bright и sparkling часто помогают описывать праздничную атмосферу. Они делают текст образным и помогают ученикам точнее передавать настроение события.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о городских фестивалях и массовых мероприятиях.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праздники влияют на экономику и городскую жизнь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не только создают настроение, но и поддерживают работу кафе, магазинов, транспорта и городских служб.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заметный эффект связан с едой и туризмом: именно они сильнее всего растут во время крупных праздников.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2298" y="2058095"/>
            <a:ext cx="317700" cy="254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4248" y="2875038"/>
            <a:ext cx="317700" cy="317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0048" y="2038275"/>
            <a:ext cx="317700" cy="317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38423" y="2906820"/>
            <a:ext cx="317700" cy="2541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66323" y="3392600"/>
            <a:ext cx="242550" cy="323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63900" y="375000"/>
            <a:ext cx="84162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использовать тему праздников на уроке английского
</a:t>
            </a:r>
            <a:endParaRPr lang="en-US" sz="2200" dirty="0"/>
          </a:p>
        </p:txBody>
      </p:sp>
      <p:sp>
        <p:nvSpPr>
          <p:cNvPr id="14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14650" y="175905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Мини-диалоги
</a:t>
            </a:r>
            <a:pPr algn="r" indent="0" marL="0">
              <a:lnSpc>
                <a:spcPct val="90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могут разыгрывать разговоры о любимом празднике, подарках или семейных традициях. Такие задания развивают уверенность в устной речи и помогают закреплять новую лексику в живом контексте.
</a:t>
            </a:r>
            <a:endParaRPr lang="en-US" sz="978" dirty="0"/>
          </a:p>
        </p:txBody>
      </p:sp>
      <p:sp>
        <p:nvSpPr>
          <p:cNvPr id="16" name="Text 3"/>
          <p:cNvSpPr txBox="1"/>
          <p:nvPr/>
        </p:nvSpPr>
        <p:spPr>
          <a:xfrm>
            <a:off x="161375" y="2687688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тексты
</a:t>
            </a:r>
            <a:pPr algn="r" indent="0" marL="0">
              <a:lnSpc>
                <a:spcPct val="90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подходит для небольших письменных работ: описания праздника, сравнения традиций или рассказа о событии в прошлом. Ученики учатся строить связный текст из простых, но точных предложений.
</a:t>
            </a:r>
            <a:endParaRPr lang="en-US" sz="978" dirty="0"/>
          </a:p>
        </p:txBody>
      </p:sp>
      <p:sp>
        <p:nvSpPr>
          <p:cNvPr id="17" name="Text 4"/>
          <p:cNvSpPr txBox="1"/>
          <p:nvPr/>
        </p:nvSpPr>
        <p:spPr>
          <a:xfrm>
            <a:off x="5416810" y="1759042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Постеры и коллажи
</a:t>
            </a:r>
            <a:pPr algn="l" indent="0" marL="0">
              <a:lnSpc>
                <a:spcPct val="90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Постеры по теме праздников удобно делать с изображениями символов, дат и ключевых слов. Это помогает лучше запомнить лексику и учит кратко представлять информацию в наглядной форме.
</a:t>
            </a:r>
            <a:endParaRPr lang="en-US" sz="978" dirty="0"/>
          </a:p>
        </p:txBody>
      </p:sp>
      <p:sp>
        <p:nvSpPr>
          <p:cNvPr id="18" name="Text 5"/>
          <p:cNvSpPr txBox="1"/>
          <p:nvPr/>
        </p:nvSpPr>
        <p:spPr>
          <a:xfrm>
            <a:off x="5673635" y="269095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в действии
</a:t>
            </a:r>
            <a:pPr algn="l" indent="0" marL="0">
              <a:lnSpc>
                <a:spcPct val="90000"/>
              </a:lnSpc>
              <a:buNone/>
            </a:pPr>
            <a:r>
              <a:rPr lang="en-US" sz="11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теме легко тренировать present simple, present continuous и past simple. Эти времена помогают говорить о традициях, описывать происходящее сейчас и рассказывать о прошедшем празднике.
</a:t>
            </a:r>
            <a:endParaRPr lang="en-US" sz="1014" dirty="0"/>
          </a:p>
        </p:txBody>
      </p:sp>
      <p:sp>
        <p:nvSpPr>
          <p:cNvPr id="19" name="Text 6"/>
          <p:cNvSpPr txBox="1"/>
          <p:nvPr/>
        </p:nvSpPr>
        <p:spPr>
          <a:xfrm>
            <a:off x="2959660" y="390915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Устные ответы
</a:t>
            </a:r>
            <a:pPr algn="ctr" indent="0" marL="0">
              <a:lnSpc>
                <a:spcPct val="90000"/>
              </a:lnSpc>
              <a:buNone/>
            </a:pPr>
            <a:r>
              <a:rPr lang="en-US" sz="1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00"/>
              </a:lnSpc>
              <a:buNone/>
            </a:pPr>
            <a:r>
              <a:rPr lang="en-US" sz="8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удобны для коротких монологических ответов по плану. Можно назвать дату, традиции, еду и личное впечатление, а затем сравнить праздник с событием из другой страны.
</a:t>
            </a:r>
            <a:endParaRPr lang="en-US" sz="102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 правила поведения на массовых праздниках
</a:t>
            </a:r>
            <a:pPr algn="l" indent="0" marL="0">
              <a:lnSpc>
                <a:spcPct val="100000"/>
              </a:lnSpc>
              <a:buNone/>
            </a:pPr>
            <a:r>
              <a:rPr lang="en-US" sz="227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городских фестивалей, парадов и больших праздничных мероприятий.
</a:t>
            </a:r>
            <a:endParaRPr lang="en-US" sz="227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2099" y="2776008"/>
            <a:ext cx="8617499" cy="193557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черты разных праздников в мире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444734" y="1553200"/>
            <a:ext cx="1383675" cy="1018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еда
</a:t>
            </a:r>
            <a:pPr algn="l" indent="0" marL="0">
              <a:lnSpc>
                <a:spcPct val="100000"/>
              </a:lnSpc>
              <a:buNone/>
            </a:pPr>
            <a:r>
              <a:rPr lang="en-US" sz="4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 каждом празднике есть особые блюда или сладости. Именно еда помогает сделать день отличным от обычного и подчёркивает, что праздник связан с семьёй и традицией.
</a:t>
            </a:r>
            <a:endParaRPr lang="en-US" sz="1080" dirty="0"/>
          </a:p>
        </p:txBody>
      </p:sp>
      <p:sp>
        <p:nvSpPr>
          <p:cNvPr id="11" name="Text 3"/>
          <p:cNvSpPr txBox="1"/>
          <p:nvPr/>
        </p:nvSpPr>
        <p:spPr>
          <a:xfrm>
            <a:off x="2162448" y="1553200"/>
            <a:ext cx="1383675" cy="1018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4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танцы и шествия делают торжество живым и заметным. Эти элементы легко узнаются в разных странах и помогают передать радость, энергию и общее настроение события.
</a:t>
            </a:r>
            <a:endParaRPr lang="en-US" sz="1080" dirty="0"/>
          </a:p>
        </p:txBody>
      </p:sp>
      <p:sp>
        <p:nvSpPr>
          <p:cNvPr id="12" name="Text 4"/>
          <p:cNvSpPr txBox="1"/>
          <p:nvPr/>
        </p:nvSpPr>
        <p:spPr>
          <a:xfrm>
            <a:off x="3880162" y="1553200"/>
            <a:ext cx="1383675" cy="1018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 и приветствия
</a:t>
            </a:r>
            <a:pPr algn="l" indent="0" marL="0">
              <a:lnSpc>
                <a:spcPct val="100000"/>
              </a:lnSpc>
              <a:buNone/>
            </a:pPr>
            <a:r>
              <a:rPr lang="en-US" sz="4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культурах люди обмениваются подарками, открытками и добрыми пожеланиями. Такие действия показывают внимание к другим и создают тёплую атмосферу общности.
</a:t>
            </a:r>
            <a:endParaRPr lang="en-US" sz="1038" dirty="0"/>
          </a:p>
        </p:txBody>
      </p:sp>
      <p:sp>
        <p:nvSpPr>
          <p:cNvPr id="13" name="Text 5"/>
          <p:cNvSpPr txBox="1"/>
          <p:nvPr/>
        </p:nvSpPr>
        <p:spPr>
          <a:xfrm>
            <a:off x="5597876" y="1553200"/>
            <a:ext cx="1383675" cy="1018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 благодарность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часто напоминают о прошлом, семейных историях и важных ценностях. Поэтому в текстах о них нередко встречаются слова gratitude, memory, friendship и community.
</a:t>
            </a:r>
            <a:endParaRPr lang="en-US" sz="1045" dirty="0"/>
          </a:p>
        </p:txBody>
      </p:sp>
      <p:sp>
        <p:nvSpPr>
          <p:cNvPr id="14" name="Text 6"/>
          <p:cNvSpPr txBox="1"/>
          <p:nvPr/>
        </p:nvSpPr>
        <p:spPr>
          <a:xfrm>
            <a:off x="7315591" y="1553200"/>
            <a:ext cx="1383675" cy="1018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чувств
</a:t>
            </a:r>
            <a:pPr algn="l" indent="0" marL="0">
              <a:lnSpc>
                <a:spcPct val="100000"/>
              </a:lnSpc>
              <a:buNone/>
            </a:pPr>
            <a:r>
              <a:rPr lang="en-US" sz="4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традиции разные, люди везде хотят радоваться, быть вместе и делиться хорошими эмоциями. Сравнение праздников помогает увидеть общие человеческие чувства за разными обычаями.
</a:t>
            </a:r>
            <a:endParaRPr lang="en-US" sz="107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400529"/>
            <a:ext cx="4534800" cy="203399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о городских фестивалях и массовых мероприятиях.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праздники меняют жизнь города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во время праздника меняется не только внешне, но и по ритму: движение, торговля и настроение людей становятся другими.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делают город более заметным, активным и оживлённым, а также поддерживают торговлю и общественную жизнь.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652"/>
            <a:ext cx="2665800" cy="22700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375" y="1422727"/>
            <a:ext cx="2665800" cy="22700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029" y="1421675"/>
            <a:ext cx="2665693" cy="227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347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в телефоне
</a:t>
            </a:r>
            <a:pPr algn="l" indent="0" marL="0">
              <a:lnSpc>
                <a:spcPct val="130039"/>
              </a:lnSpc>
              <a:buNone/>
            </a:pPr>
            <a:r>
              <a:rPr lang="en-US" sz="1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поздравления часто приходят в мессенджерах и социальных сетях. Друзья отправляют короткие сообщения, открытки и фотографии, а праздники становятся заметны ещё до начала семейной встречи.
</a:t>
            </a:r>
            <a:endParaRPr lang="en-US" sz="1185" dirty="0"/>
          </a:p>
        </p:txBody>
      </p:sp>
      <p:sp>
        <p:nvSpPr>
          <p:cNvPr id="11" name="Text 2"/>
          <p:cNvSpPr txBox="1"/>
          <p:nvPr/>
        </p:nvSpPr>
        <p:spPr>
          <a:xfrm>
            <a:off x="33881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на расстоянии
</a:t>
            </a:r>
            <a:pPr algn="l" indent="0" marL="0">
              <a:lnSpc>
                <a:spcPct val="130039"/>
              </a:lnSpc>
              <a:buNone/>
            </a:pPr>
            <a:r>
              <a:rPr lang="en-US" sz="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родные живут далеко, помогают видеозвонки и online meetings. Можно увидеть лица близких, поздравить их в прямом эфире и почувствовать себя частью общего праздника, даже находясь в другом городе.
</a:t>
            </a:r>
            <a:endParaRPr lang="en-US" sz="1138" dirty="0"/>
          </a:p>
        </p:txBody>
      </p:sp>
      <p:sp>
        <p:nvSpPr>
          <p:cNvPr id="12" name="Text 3"/>
          <p:cNvSpPr txBox="1"/>
          <p:nvPr/>
        </p:nvSpPr>
        <p:spPr>
          <a:xfrm>
            <a:off x="6341177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остаются важными
</a:t>
            </a:r>
            <a:pPr algn="l" indent="0" marL="0">
              <a:lnSpc>
                <a:spcPct val="130039"/>
              </a:lnSpc>
              <a:buNone/>
            </a:pPr>
            <a:r>
              <a:rPr lang="en-US" sz="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цифровые формы, многие семьи по-прежнему собираются за одним столом. Совместная еда, разговоры и домашние традиции остаются главным смыслом праздника и создают самые тёплые воспоминания.
</a:t>
            </a:r>
            <a:endParaRPr lang="en-US" sz="1105" dirty="0"/>
          </a:p>
        </p:txBody>
      </p:sp>
      <p:sp>
        <p:nvSpPr>
          <p:cNvPr id="13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формы празднования сегодня
</a:t>
            </a:r>
            <a:endParaRPr lang="en-US" sz="1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как язык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Festivals &amp; Celebrations помогает говорить по-английски точнее и увереннее, а ещё показывает, как традиции, история и семейные ценности соединяются в одном языке и в жизни людей.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2026-05-31T10:41:44Z</dcterms:created>
  <dcterms:modified xsi:type="dcterms:W3CDTF">2026-05-31T10:41:44Z</dcterms:modified>
</cp:coreProperties>
</file>