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площади поверхности и объёма шара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находить площадь и объём шара по радиусу.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 — это тело, у которого все точки поверхности равноудалены от центра. Для расчётов используют радиус, диаметр и число π, а результат записывают в квадратных или кубических единицах.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Шар: главные величины и формулы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указан диаметр, сначала находят радиус, разделив его на 2. Без этого шага подставлять число в формулы площади и объёма нельзя.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обозначения помогают не смешивать данные и не терять нужные величины. В задачах на шар аккуратная запись особенно важна, потому что формулы отличаются степенью радиуса.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обозначения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уже известен, его сразу подставляют в нужную формулу. Это ускоряет решение и уменьшает риск перепутать величины или сделать лишние вычисления.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радиус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обозначают r, а диаметр — d. Диаметр проходит через центр шара и всегда в два раза больше радиуса, поэтому записывают d = 2r.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шара обычно обозначают буквой O. Это точка, от которой отсчитывают радиус до любой точки поверхности, поэтому она помогает правильно читать и строить чертёж.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шара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задачах на шар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шара находят по формуле S = 4πr². Сначала возводят радиус в квадрат, затем умножают результат на 4 и на π.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 и других. Если вместо них написать обычные сантиметры, ответ будет оформлен неверно.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ответа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равен 3 см, то S = 4π·3² = 36π см². Приближённо это 113,1 см², если взять π ≈ 3,14.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относится только к внешней поверхности шара. Она показывает, сколько материала нужно, чтобы покрыть шар снаружи, но не описывает его внутренний объём.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формула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поверхности шара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с ростом радиуса обе величины увеличиваются, но объём растёт заметно быстрее. При одинаковом радиусе числовые значения могут отличаться очень сильно.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 квадрата радиуса, а объём — от куба, поэтому при увеличении размеров шар «растёт» по объёму быстрее.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4πr² и V = 4/3πr³, при π ≈ 3,14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площади и объёма от радиуса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величину, формулу и правильные единицы измерения для задач на шар.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 различаются не только формулами, но и единицами: квадратными и кубическими. Радиус служит исходной величиной для всех расчётов.
</a:t>
            </a:r>
            <a:endParaRPr lang="en-US" sz="1198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шара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единицы измерения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 определяют, чему равен радиус шара. Если дан диаметр, его обязательно делят на 2, чтобы получить нужную величину.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радиус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формулу S = 4πr² и подставляют найденное значение радиуса. Важно не забыть, что радиус должен быть возведён в квадрат.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формулу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сначала находят квадрат радиуса, затем умножают его на 4 и на π. Так получают числовое значение площади поверхности шара.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вычисления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пишут единицы измерения в квадрате, например см² или м². Если их нет, ответ считают неполным, даже когда число найдено верно.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поверхности шара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куб радиуса, затем умножают результат на 4/3 и на π. Такой порядок действий помогает не запутаться в дроби и степени.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Посчитать значение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кубических единицах: см³, м³ и подобных. Это подчёркивает, что речь идёт о внутреннем пространстве шара, а не о поверхности.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Оформить результат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радиус шара по условию задачи. Если указан диаметр, его делят на 2, потому что формула объёма использует именно радиус.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радиус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записывают формулу V = 4/3πr³. Она показывает, что объём зависит от куба радиуса, поэтому степень здесь особенно важна.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формулу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объёма шара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с чего начинать решение задачи и какую формулу использовать дальше.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радиуса 5 см используем формулу S = 4πr². Получаем S = 4π·25 = 100π, то есть примерно 314 см².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радиус даёт разные результаты для площади и объёма. Это помогает запомнить, что у этих величин разные формулы и разные единицы измерения.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 же величину подставляем в формулу объёма: V = 4/3πr³. Выходит V = 4/3π·125 = 500/3π, примерно 523,3 см³.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вычислений для шара радиусом 5 см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радиус, и только потом подставляют его в формулы площади и объёма. Без этого ответ получается неверным.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d = 2r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радиус шара при диаметре 12 см.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см
</a:t>
            </a:r>
            <a:endParaRPr lang="en-US" sz="7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заметно меняет результат. Поэтому для крупных шаров разница между площадью и объёмом становится особенно большой.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быстрее площади: это видно по резкому увеличению значений при одинаковом шаге радиуса.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4πr² и V = 4/3πr³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шаров разного размера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причины неверного ответа и напоминает, как их избежать.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формулами, а с невнимательностью: перепутанными величинами, степенями и единицами измерения.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решении задач на шар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шар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футбольного или баскетбольного мяча важно знать площадь оболочки: она помогает оценить количество материала, которым покрыта поверхность, и понять особенности формы.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Шарообразная модель планеты помогает понимать, как геометрия используется в науке и технике, когда нужно описать большие тела, близкие по форме к шару.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Земли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воздушного шара главную роль играет объём: он показывает, сколько воздуха или газа может поместиться внутри, а значит, насколько шар способен наполниться.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шар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 хорошо иллюстрирует поверхность шара: плёнка стремится занять наименьшую площадь, а форма остаётся почти идеальной сферой.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Ёлочные шары, декоративные сферы и упаковочные оболочки связаны с площадью поверхности, потому что именно она определяет, сколько краски, плёнки или покрытия понадобится.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украшения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площадь поверхности и объём шара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силы тяжести большие небесные тела стремятся принять форму, при которой масса распределяется равномернее. Поэтому многие из них становятся близкими к шару. Земля тоже почти шарообразна, хотя немного сплюснута у полюсов.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планеты похожи на шар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сферическая форма встречается там, где важны прочность, плавность поверхности и равномерность нагрузки. Шар используют в моделях, соединительных элементах и отдельных деталях, когда нужно сочетать компактность и надёжность.
</a:t>
            </a:r>
            <a:endParaRPr lang="en-US" sz="1014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детали в технике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шар легко узнать по мячам, новогодним украшениям и мыльным пузырям. Такая форма удобна, потому что выглядит симметрично и позволяет равномерно распределять поверхность или внутренний объём.
</a:t>
            </a:r>
            <a:endParaRPr lang="en-US" sz="110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 образ в привычных предметах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Шарообразная форма в природе и технике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радиусе числа могут совпасть, но смысл величин остаётся разным. Это показывает важность правильных единиц измерения.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не означают одинаковые величины: площадь и объём различаются по смыслу и по единицам измерения.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S = 4πr² и V = 4/3πr³ при r = 3 см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численных значений площади и объёма при одном радиусе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шара число π обязательно появляется в ответе, если не выполнено точное округление. Его отсутствие часто означает, что формулу применили неправильно или забыли множитель.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слишком рано заменить π или округлить промежуточные значения, итог может заметно исказиться. Лучше сначала выполнить все действия, а затем записать окончательный ответ.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округляй рано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должен быть возведён в квадрат при нахождении площади и в куб при вычислении объёма. Пропуск степени — одна из самых частых ошибок в таких задачах.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степень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единицах, а объём — в кубических. Если в ответе стоят только сантиметры без степени, значит, запись неполная.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единицы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увеличивается, площадь поверхности и объём тоже должны увеличиваться. Уменьшение результата при большем радиусе сразу указывает на ошибку в вычислениях или формуле.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радиус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разумность ответа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площади поверхности или объёма шара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путь решения задачи о шаре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нужную формулу и не перепутать единицы измерения.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величина для расчётов — радиус. Если дан диаметр, его нужно перевести в радиус до подстановки в формулу.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шара из курса геометрии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формул для шара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шара важнее всего радиус: от него зависят и площадь поверхности, и объём. Если дан диаметр, его обязательно переводят в радиус, а объём растёт быстрее площади.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2026-06-03T14:15:55Z</dcterms:created>
  <dcterms:modified xsi:type="dcterms:W3CDTF">2026-06-03T14:15:55Z</dcterms:modified>
</cp:coreProperties>
</file>