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жить, расти и сохранять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воду с самого утра: умываемся, пьём чай, смотрим на облака и лужи после дождя. Воды на Земле много, но питьевой пресной воды совсем немного, поэтому она особенно важна.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нами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составляет вода в теле человека, поэтому она нужна каждому органу и каждой клетке.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телу работать правильно: без неё человеку, растениям и животным не обойтись ни днём ни ночью.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помогает растениям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просыпаются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семя начало расти, ему нужна вода. Она размягчает оболочку и помогает маленькому ростку выбраться наружу, словно открывает ему дверь в большой мир.
</a:t>
            </a:r>
            <a:endParaRPr lang="en-US" sz="1306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пьют из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втягивают воду из земли и передают её вверх по стеблю. Так растение получает влагу там, где она нужна, даже если листочки высоко наверху.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 вянут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достаточно, листья остаются упругими и зелёными. Если влаги мало, растение быстро грустит и поникает, будто ему не хватает сил держаться прямо.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растёт крепким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водой растение получает вещества из почвы и может становиться выше, крепче и сильнее. Поэтому полив помогает саду, огороду и даже комнатным цветам.
</a:t>
            </a:r>
            <a:endParaRPr lang="en-US" sz="13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животным и людям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организм не пересыхал и мог работать каждый день. Без неё человек и животные очень быстро чувствуют слабость, потому что вода участвует почти во всех процессах тела.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пищеварению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переваривать еду, переносить полезные вещества и выводить лишнее. Благодаря этому тело получает то, что ему нужно, а ненужное уходит наружу.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вода помогает телу охлаждаться. Когда мы потеем, организм избавляется от лишнего тепла, и нам легче играть, бегать и учиться.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важнее не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человек не может обходиться долго, а без еды — обычно дольше. Поэтому пить чистую воду каждый день так же важно, как завтракать перед школой.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воды: она испаряется, образует облака, выпадает осадками и снова возвращается в водоёмы.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Земле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 землю вокруг нас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вымывают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Бегущая вода уносит песок, глину и камешки. Из-за этого у рек появляются берега и долины, а сама земля постепенно меняет свой вид.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ломает скалы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трещинах вода замерзает и расширяется. Лёд давит на камень изнутри, и со временем скалы могут трескаться и крошиться.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шлифует камни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не отдыхают ни днём ни ночью. Они медленно трут камни и песок друг о друга, делая их более гладкими, как будто природа всё время полирует поверхность.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меняется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работает очень медленно, но её сила огромна. За много лет она может заметно изменить берега, горы и равнины, словно рисует Землю заново.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— дом и укрытие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лягушка находит и прохладу, и пищу, и безопасное место для жизни. Если берег чистый, ей легче прятаться от врагов и откладывать икру.
</a:t>
            </a:r>
            <a:endParaRPr lang="en-US" sz="138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прозрачной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чистой реке рыбы находят корм и спокойно плавают между камнями и водорослями. Им нужна вода без мусора и грязи, чтобы дышать, прятаться и расти здоровыми.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маленькие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и морях живут не только крупные животные, но и совсем маленькие обитатели. Водоросли, улитки и раки делают водный мир живым и разнообразным.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 в природе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 в реках, лужах и стакане. Это привычное жидкое состояние, в котором она может переливаться, капать и двигаться.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холодно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падает, вода начинает замерзать. Она превращается в лёд, а иногда в снег, если в воздухе очень холодно.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Наступила оттепель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потеплении лёд тает и снова становится водой. Весной это особенно заметно: ручьи бегут быстрее, а снег исчезает.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сильно нагревается, она превращается в пар и поднимается вверх. Так вода путешествует в воздухе и участвует в образовании облаков.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так важна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нужна чистая пресная вода, чтобы утолять жажду и поддерживать здоровье. Грязную или солёную воду пить нельзя, потому что она может навредить организму.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достаточно, тело лучше работает, а человек чувствует себя бодрее. Вода помогает организму справляться с жарой, движением и обычными делами.
</a:t>
            </a:r>
            <a:endParaRPr lang="en-US" sz="1359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реки, озёра и родники нужны растениям и животным не меньше, чем людям. Если вода загрязнена, страдают все живые существа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погода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рождаются из пара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реках, лужах и морях, и она превращается в невидимый пар. Пар поднимается высоко в небо, где воздух холоднее. Там из него собираются маленькие капли, и постепенно появляются облака, словно мягкие белые кораблики.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роса тоже из воды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дождь напоминает нам о воде в воздухе. Ранним утром можно увидеть туман над рекой или капли росы на траве. Это тоже часть большой работы воды в природе, без которой погода была бы совсем другой и очень скучной.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возвращает воду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становятся тяжёлыми, вода выпадает обратно на землю. Иногда это тёплый дождь, а иногда — снег или град, если воздух очень холодный. Так вода снова попадает в почву, ручьи и реки, чтобы начать свой путь заново.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пьют воду, заваривают чай, готовят супы и каши. Без воды еда не сварится, а организм не сможет нормально работать и чувствовать себя бодрым.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руки, умываться, чистить зубы и поддерживать порядок дома и в школе. Она смывает грязь и помогает нам оставаться аккуратными и здоровыми.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воду используют для полива цветов, грядок и деревьев. Без неё растения вянут, а с водой растут крепкими, зелёными и весёлыми.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фермах вода нужна для полей, а на многих предприятиях — для разных рабочих процессов. Каждый день она помогает людям делать важные дела быстрее и 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засуха меняет природу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нет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продолжает светить, а дождевые облака не приходят. Земля постепенно становится сухой, как будто забывает, что такое влага.
</a:t>
            </a:r>
            <a:endParaRPr lang="en-US" sz="1334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страдают
</a:t>
            </a:r>
            <a:pPr algn="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желтеет, цветы вянут, а мелким животным всё труднее находить воду. Прудов и ручьёв становится меньше, и жизнь замедляется.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бережно расходуют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засухи люди экономят воду, поливают растения только по необходимости и стараются не тратить её зря. Каждый источник тогда особенно важен.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 дома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не нужна, кран должен быть закрыт. Даже маленькая струйка или капля за день теряет много воды, а её можно было бы использовать гораздо полезнее.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воду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чистки зубов удобнее выключать воду. Так она не течёт впустую, а у тебя остаётся полезная привычка, которая помогает природе и семейному бюджету.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 второе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после мытья овощей или фруктов можно использовать для комнатных растений. Это простой способ не тратить воду зря и сделать добро сразу дважды.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 в природе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 другой мусор не должны попадать в реки и озёра. Грязная вода вредит рыбе, растениям и всем, кто живёт рядом с водоёмом.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мыть машины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Моющие средства и грязь легко попадают в воду и загрязняют её. Лучше выбирать специальные места, где вода не пострадает и природа останется чистой.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кусты, не топтать траву и не оставлять отходы, берег остаётся живым и красивым. Чистый берег — это дом для многих растений и животных.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чистые родники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 ручьи особенно важны, потому что из них начинается вода для многих рек. Если их беречь, у людей и животных дольше будет чистая 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 природного источника до повторной очистки после использования.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попадает в дом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здоровье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бодрость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пьёт достаточно воды, он чувствует себя бодрее и легче двигается, играет и учится. Телу проще работать, если воды хватает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организму 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переносить полезные вещества, помогать пищеварению и выводить лишнее. Она участвует почти во всех важных процессах внутри организма.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для питья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полезнее сладких напитков, потому что в ней нет лишнего сахара. Лучше пить её понемногу в течение дня, чтобы не забывать о своём здоровье.
</a:t>
            </a:r>
            <a:endParaRPr lang="en-US" sz="1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свойства воды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по тонким стеблям и листьям растений, словно маленький путешественник. Так она доходит до самых верхних частей и помогает им не засыхать.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замерзает, она становится льдом и может плавать на поверхности. Это удивительно: твёрдая вода не тонет, а словно держится на плаву.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жидкой, твёрдой и газообразной. Она может быть в стакане, в снежинке, в облаке или в крошечной капле росы на траве.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есть не только вокруг нас, но и внутри растений, животных и людей. Без неё живые организмы не смогли бы расти и жить каждый день.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всё живое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лесов и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выросли бы деревья, травы и цветы. Она даёт растениям силы расти, а значит, помогает сохраняться лесам, полям и красивым лугам.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Рыбам, птицам и зверям нужна вода для питья, питания и жизни. Чистые водоёмы становятся домом, где можно найти еду и укрытие от 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зависят от воды каждый день: дома, на работе, в школе и на прогулке. Она помогает нам жить, быть здоровыми и заботиться о природе.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всей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моря, реки, облака и живые организмы в одну большую природную систему. Благодаря ей Земля остаётся живой, яркой и полной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это жизнь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людям, помогает погоде и круговороту в природе. Если беречь чистые водоёмы и экономить воду каждый день, наша планета останется здоровой и живой.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2026-05-26T03:54:12Z</dcterms:created>
  <dcterms:modified xsi:type="dcterms:W3CDTF">2026-05-26T03:54:12Z</dcterms:modified>
</cp:coreProperties>
</file>