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россиян на самом деле?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два разных ответа: по паспорту и самоопределению.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смысла одного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ошибиться: «россияне» могут означать граждан России или этнических русских. Это разные группы, поэтому статистика даёт разные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344" y="1497250"/>
            <a:ext cx="2714512" cy="3102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и гражданство — не одно и то же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69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связана с происхождением, языком, культурой и тем, как человек сам себя определяет. Она не зависит от паспорта и может отличаться даже у близких родственников.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62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этничность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979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 — это юридическая связь с государством. Человек может быть гражданином России, но относить себя к другой национальности, или наоборот жить за границей и считать себя русским.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34772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гражданство
</a:t>
            </a:r>
            <a:endParaRPr lang="en-US" sz="14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00" y="1319162"/>
            <a:ext cx="3186000" cy="314244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числа для одного слова
</a:t>
            </a:r>
            <a:endParaRPr lang="en-US" sz="2933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60842" y="3509245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считать по этничности, обычно имеют в виду русских как национальность. Их доля в России — около четырёх пятых населения, но точная цифра зависит от переписи.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60842" y="3083620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этничности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960842" y="186719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считать по гражданству, речь идёт о людях с паспортом РФ. Это десятки миллионов человек, и число меняется вместе с демографией и миграцией.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60842" y="1441572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гражданству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547235"/>
            <a:ext cx="4843800" cy="99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населения: что она измеряет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даёт самый полный снимок населения: кто как себя называет, где живёт и на каком языке говорит. Но она проводится не каждый год.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лучше всего подходит для этничности, но не показывает быстрые изменения изо дня в день.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населения; Росстат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547235"/>
            <a:ext cx="4843800" cy="9901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учёт и регистры: что меняется каждый день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ЗАГС, миграционные и паспортные регистры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учёт обновляется постоянно и помогает видеть, как меняется население между переписями. Он хорошо показывает движение людей, но почти не объясняет национальную принадлежность.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учёт удобен для динамики населения, но не заменяет перепись, когда нужно узнать этничность.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дают разные ответы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источник отвечает на свой вопрос и даёт свой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во 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Всероссийские переписи населения 2002, 2010, 2021
</a:t>
            </a:r>
            <a:endParaRPr lang="en-US" sz="1118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численность граждан России и число этнических русских меняются по-разному: один показатель считают по документам, другой — по самоопределению.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меняется постепенно, а этничность в переписи зависит ещё и от того, как человек себя назвал.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меняется не только из-за рождения и смерти. На итог влияет и миграция, а для гражданства — ещё получение паспорта.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этнических русских было в населении России по переписи 2021 года.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гражданство не совпадают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приехать в Россию, жить здесь много лет и получить российский паспорт, но при этом сохранять свою национальную идентичность.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 корни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фраза «россиян стало больше» без уточнения может говорить только о гражданстве, а не об этнических русских.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точная формулировка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влияют на число граждан, но не меняют автоматически этнический состав страны. Это разные показатели, и их нельзя путать.
</a:t>
            </a:r>
            <a:endParaRPr lang="en-US" sz="1074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и то же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этничности в 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2010 года; региональные итоги Росстата (для сравнения по субъектам).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 не среднее значение, а разброс по регионам: где-то русские составляют почти всё население, а где-то их доля значительно ниже.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регионами очень велика: страна не выглядит одинаковой, если смотреть на этничность по субъектам, а не только на общую цифру.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среднее значение может обманывать
</a:t>
            </a:r>
            <a:endParaRPr lang="en-US" sz="2915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 стране удобно для общего обзора, но оно скрывает сильные различия между регионами. За одной цифрой могут стоять и почти полностью русские территории, и субъекты с заметно меньшей долей.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среднее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честного сравнения важно смотреть на одинаковые территории и один и тот же год. Иначе сравнение получится нечестным: изменения могут объясняться не людьми, а разной рамкой подсчёта.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нужно одинаковое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числа показывают масштаб, а проценты — соотношение внутри региона или страны. Без пары «число + доля» легко сделать неверный вывод о том, где русских больше или меньше.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две меры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50" y="1701075"/>
            <a:ext cx="27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2107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сравнивать статистику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только одинаковые величины: процент с процентом, число с числом. Если смешать их, получится красивая, но неверная картина, которую невозможно честно проверить.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данные за один и тот же год или за сопоставимые годы. Иначе разница может отражать не реальное изменение, а просто другой момент сбора информации.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момент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только те источники, которые измеряют одно и то же. Перепись, регистры и паспортные базы отвечают на разные вопросы, поэтому их нельзя подменять друг другом.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измерения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категорий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страна может выглядеть по-разному, если считать этничность или гражданство. Таблица показывает, почему эти показатели нельзя смешивать.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и гражданство считаются по разным правилам. Поэтому слово «россияне» без уточнения может означать две совсем разные группы людей.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Росстата и материалы Всероссийской переписи населения.
</a:t>
            </a:r>
            <a:endParaRPr lang="en-US" sz="13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чтения чисел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думать, что рост числа граждан России автоматически означает рост числа этнических русских. Это разные показатели, и они меняются по разным причинам.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понятий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читать подпись к цифре. Без уточнения года, источника и метода одно и то же число может быть понято неправильно и даже ввести в заблуждение.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подписи — нет смысла
</a:t>
            </a:r>
            <a:endParaRPr lang="en-US" sz="1399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цифры из разных источников как будто они одинаковые. Перепись, регистры и оценки считают по-разному, поэтому сначала нужно понять, что именно измерено.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источников
</a:t>
            </a:r>
            <a:endParaRPr lang="en-US" sz="13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понимание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определения: гражданство и этничность.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источники дополняют друг друга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статистических источников: перепись населения, текущий учёт и государственные регистры.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источника своя задача: один лучше показывает состав населения, другой — изменения во времени, третий — правовой статус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даёт полной картины сам по себе. Вместе они помогают увидеть и состав населения, и изменения, и юридический статус.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материалах встречаются уточнения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переписями используются оценки и текущий учёт. Они помогают отслеживать изменения, но всегда опираются на принятый метод и доступные регистры.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публикации добавляют уточнение: по последней переписи или по оценке Росстата. Это помогает читателю понять, насколько точна и сопоставима цифра.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перепись: она даёт самый подробный снимок населения, но проводится не каждый год. Поэтому её данные нельзя воспринимать как ежедневный счёт.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«россияне»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официальных текстах «россияне» чаще всего означает граждан России. Но в разговоре слово может звучать шире, поэтому без контекста его легко понять неправильно.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смысл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подпись к цифре и вопрос исследования. Если ищут гражданство, смотрят один источник; если национальность, нужен другой. Без этого сравнение становится неточным.
</a:t>
            </a:r>
            <a:endParaRPr lang="en-US" sz="1206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ищут в данных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скрывать разные значения, поэтому статистику нужно читать внимательно. Когда смысл уточнён, цифры становятся понятными и действительно сравнимыми.
</a:t>
            </a:r>
            <a:endParaRPr lang="en-US" sz="1148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контекст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ответа на один вопрос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о «россиянах» может иметь два правильных ответа, потому что гражданство и этничность считаются по-разному. Чтобы не ошибиться, всегда проверяйте источник, год, метод и формулировку вопроса.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2026-07-26T20:49:39Z</dcterms:created>
  <dcterms:modified xsi:type="dcterms:W3CDTF">2026-07-26T20:49:39Z</dcterms:modified>
</cp:coreProperties>
</file>