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1700" y="2793575"/>
            <a:ext cx="39984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Учим, как слова указывают на предмет, признак и количество.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606975"/>
            <a:ext cx="5081700" cy="17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 в русском языке
</a:t>
            </a:r>
            <a:endParaRPr lang="en-US" sz="447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заменяют повторяющиеся слова и делают речь точнее. Указательные местоимения помогают показать, о каком предмете, признаке или количестве идёт речь, и часто встречаются в учебных текстах и диалогах школьников.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местоимения помогают речи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местоимения-прилагательные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не называют признак прямо, а лишь указывают на него через предмет. Они помогают выделить нужный объект среди других и сделать высказывание точнее.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входят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этот, тот, такой, таков, сей и оный. В школьной практике чаще всего встречаются слова этот, тот и такой, потому что они употребляются особенно часто.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27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местоимения согласуются с существительным в роде, числе и падеже: этот урок, эта книга, эти тетради. Поэтому их форма зависит от того, с каким словом они связаны.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27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их знать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различать эти слова помогает не путать указание на признак с указанием на количество. Это особенно важно при разборе предложений и при выполнении грамматических заданий.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и тот: близкий и удалённый предмет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622362" y="1193500"/>
            <a:ext cx="49092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«этот»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этот показывает на предмет, который находится рядом, относится к настоящему моменту или уже был в центре разговора. Например: этот портфель, этот день, этот урок.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2362" y="3012650"/>
            <a:ext cx="49092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«тот»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тот указывает на более удалённый предмет, на то, что было названо раньше или осталось в прошлом. Например: тот дом, тот случай, в тот вечер.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741397"/>
            <a:ext cx="3962400" cy="2208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местоимения меняется вместе с существительным, к которому оно относится.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Видно, что слово изменяется по родам, числам и падежам и должно согласовываться с существительным.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грамматика: формы указательного местоимения «этот»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слова «этот»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42" y="1661225"/>
            <a:ext cx="3994417" cy="2226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местоимение тоже изменяется по падежам и числам, но чаще связано с удалённым или уже упомянутым предметом.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у слова тот тоже подстраиваются под существительное; по смыслу оно чаще отсылает к дальнему или уже известному объекту.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грамматика: формы указательного местоимения «тот»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слова «тот»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«такой» и его значение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46000" y="1732900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 качество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такой указывает на признак предмета: на его сходство, оценку или качество. Оно помогает сказать, что предмет похож на другой или особенно выделяется своей особенностью.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62700" y="708000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можно услышать: такой же высокий, такой интересный рассказ, такая трудная задача. Во всех примерах слово помогает уточнить, какой именно предмет имеется в виду.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62700" y="2900075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 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такой изменяется вместе с существительным: такой день, такая погода, такие ответы. Это делает его удобным для точного описания предметов и явлений.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и разговорной речи чаще всего выбирают слова, которые помогают быстро уточнить предмет без лишних повторов.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у форм слова этот; далее идут тот и такой, а остальные слова встречаются заметно реже.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«Указательные местоимения», 2025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указательные слова употребляются чаще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7" y="1642900"/>
            <a:ext cx="169838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56" y="3341593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4712" y="1642900"/>
            <a:ext cx="169838" cy="194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«таков»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таков означает «именно такой» или «такой по сути». Оно подчёркивает итоговую оценку предмета, а не просто его отдельный признак.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таков выступает сказуемым: Таков его характер. Таков итог работы. В таких предложениях слово завершает характеристику предмета.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звучит более торжественно, чем такой. Его часто встречают в литературных текстах, пословицах и описаниях, где важна выразительность и точность мысли.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37850" y="1120663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столько показывает количество, но не называет точное число. Оно отвечает на вопрос сколько? и помогает говорить о множестве предметов без уточнения цифры.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37850" y="2286208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употребляется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это слово стоит рядом с существительным во множественном числе: столько книг, столько ошибок, столько ребят. Оно связано с количеством, а не с признаком предмета.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7850" y="3451758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отличается от числительных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смыслу слово столько близко к числительным, потому что обозначает количество. Но само числом не является: оно лишь указывает на него или заменяет его в речи.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Указательное местоимение-числительное «столько»
</a:t>
            </a:r>
            <a:endParaRPr lang="en-US" sz="2337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898728"/>
            <a:ext cx="3962400" cy="1893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«столько» изменяется по падежам и всегда связано с количеством предметов.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слова различаются по падежам, но смысл остаётся общим: оно обозначает неопределённое или уже известное количество.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«Указательные местоимения-прилагательные и местоимения-числительные».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слова «столько»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урока и школьной грамматике.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 особенно важно различать: признак предмета и его количество.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«столько» не называет точное число, а только указывает на количество предметов или действий.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указательные слова друг от друга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значениям слов, их грамматическим признакам и связи с существительным.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 в предложении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14575" y="1193500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Местоимения-прилагательные чаще всего уточняют существительное и выступают определением. Они называют не сам предмет, а его признак или указание на него: этот день, тот случай, такой ответ.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75" y="2399063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со словом «столько»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«столько» обычно связано с существительным в форме множественного числа и входит в состав словосочетания, которое обозначает количество. В предложении оно помогает уточнить, сколько предметов или действий имеется в виду.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75" y="3604638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у слова «таков»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«таков» нередко бывает сказуемым и сообщает итоговую характеристику: Таков его характер. Таков результат. В этой роли оно звучит более книжно и выразительно, чем слово «такой».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употреблении указательных местоимений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между «этот» и «тот»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Ученику кажется, что слова почти одинаковы, и он выбирает их наугад. Но «этот» обычно указывает на близкое или уже обсуждённое, а «тот» — на более удалённое или упомянутое раньше. Поэтому важно смотреть на смысл высказывания.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и форма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употребляют без согласования с существительным: «этот книга», «столько книга». Так говорить нельзя, потому что местоимение должно совпадать с существительным по роду, числу и падежу. Правильно: «эта книга», «столько книг».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слова «этот», «тот» и «такой» работают как указатели признака, а «столько» связано только с количеством.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местоимения-прилагательные объединяются по признаку согласования с существительным, а местоимение-числительное выделяется значением количества.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материалов темы «Указательные местоимения-прилагательные и местоимения-числительные».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или количество: сравнение групп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210" y="32169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3293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7110" y="1294275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6985" y="1294275"/>
            <a:ext cx="169650" cy="226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 распознаванию слов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учебник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«этот» указывает на близкий или уже известный предмет. Оно согласуется с существительным и помогает определить, о каком именно учебнике идёт речь.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рисунок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«такой» называет сходство по признаку или качество предмета. Оно помогает сравнить рисунок с другим и уточнить, каким он является.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слово «тот» показывает удалённость во времени или в речи. Оно связывает предмет с прошлым событием и тоже изменяется вместе с существительным.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страниц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«столько» обозначает количество и отвечает на вопрос сколько. Оно не называет точное число, но показывает объём, связанный с существительным во множественном числе.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указательного слова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определить значение слова, его грамматические признаки и разряд.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указательных местоимений в речи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854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Речь становится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слова помогают сразу понять, о каком предмете, признаке или количестве идёт речь. Благодаря этому высказывание звучит яснее и не требует длинных повторов.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32084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Связь между предложениями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местоимения соединяют части текста, когда в следующем предложении нужно сослаться на уже названный предмет или факт. Это делает ответ более цельным и логичным.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68650" y="8029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Удобство в учебных ответах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и письменной работе школьника они помогают кратко формулировать мысль: этот пример, такой вывод, столько причин. Фраза звучит аккуратно и по делу.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68650" y="24259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Выделение нужного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указательных слов можно подчеркнуть близость, удалённость, сходство или количество. Именно поэтому они часто используются в объяснениях, пересказах и рассуждениях.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местоимения-прилагательные называют признак и согласуются с существительным, а слово «столько» обозначает количество. Умение различать эти группы помогает говорить и писать точнее.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2026-05-28T04:19:36Z</dcterms:created>
  <dcterms:modified xsi:type="dcterms:W3CDTF">2026-05-28T04:19:36Z</dcterms:modified>
</cp:coreProperties>
</file>